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6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22"/>
    <p:restoredTop sz="94636"/>
  </p:normalViewPr>
  <p:slideViewPr>
    <p:cSldViewPr snapToGrid="0" snapToObjects="1">
      <p:cViewPr varScale="1">
        <p:scale>
          <a:sx n="94" d="100"/>
          <a:sy n="94" d="100"/>
        </p:scale>
        <p:origin x="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DCFED9-41A6-334F-84CC-8828CED21290}" type="doc">
      <dgm:prSet loTypeId="urn:microsoft.com/office/officeart/2008/layout/AlternatingHexagons" loCatId="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6A19D928-47A8-F34F-8227-A08597FE89ED}">
      <dgm:prSet phldrT="[Text]"/>
      <dgm:spPr/>
      <dgm:t>
        <a:bodyPr/>
        <a:lstStyle/>
        <a:p>
          <a:endParaRPr lang="en-US" dirty="0"/>
        </a:p>
      </dgm:t>
    </dgm:pt>
    <dgm:pt modelId="{5C6BB1AE-F664-9842-A044-E033EEAF79E1}" type="parTrans" cxnId="{F9016C1E-79A7-BC43-B1B1-989387B3A7F2}">
      <dgm:prSet/>
      <dgm:spPr/>
      <dgm:t>
        <a:bodyPr/>
        <a:lstStyle/>
        <a:p>
          <a:endParaRPr lang="en-US"/>
        </a:p>
      </dgm:t>
    </dgm:pt>
    <dgm:pt modelId="{017AC17B-7B10-D446-9873-D39788B2B4A5}" type="sibTrans" cxnId="{F9016C1E-79A7-BC43-B1B1-989387B3A7F2}">
      <dgm:prSet/>
      <dgm:spPr/>
      <dgm:t>
        <a:bodyPr/>
        <a:lstStyle/>
        <a:p>
          <a:endParaRPr lang="en-US"/>
        </a:p>
      </dgm:t>
    </dgm:pt>
    <dgm:pt modelId="{7120EEFA-D711-DF47-A6F3-B039A4CA3B69}">
      <dgm:prSet phldrT="[Text]"/>
      <dgm:spPr/>
      <dgm:t>
        <a:bodyPr/>
        <a:lstStyle/>
        <a:p>
          <a:endParaRPr lang="en-US" dirty="0"/>
        </a:p>
        <a:p>
          <a:endParaRPr lang="en-US" dirty="0"/>
        </a:p>
      </dgm:t>
    </dgm:pt>
    <dgm:pt modelId="{F0624E5B-F60C-4A4F-83D1-BDB7516AA709}" type="sibTrans" cxnId="{585CD26D-F307-6F42-98E9-3B3689175A82}">
      <dgm:prSet/>
      <dgm:spPr/>
      <dgm:t>
        <a:bodyPr/>
        <a:lstStyle/>
        <a:p>
          <a:endParaRPr lang="en-US"/>
        </a:p>
      </dgm:t>
    </dgm:pt>
    <dgm:pt modelId="{5CA13227-EC19-E045-8691-36C3F2DB1DE0}" type="parTrans" cxnId="{585CD26D-F307-6F42-98E9-3B3689175A82}">
      <dgm:prSet/>
      <dgm:spPr/>
      <dgm:t>
        <a:bodyPr/>
        <a:lstStyle/>
        <a:p>
          <a:endParaRPr lang="en-US"/>
        </a:p>
      </dgm:t>
    </dgm:pt>
    <dgm:pt modelId="{036269F7-6402-624F-81C3-4AC2FEBADA94}" type="pres">
      <dgm:prSet presAssocID="{AEDCFED9-41A6-334F-84CC-8828CED21290}" presName="Name0" presStyleCnt="0">
        <dgm:presLayoutVars>
          <dgm:chMax/>
          <dgm:chPref/>
          <dgm:dir/>
          <dgm:animLvl val="lvl"/>
        </dgm:presLayoutVars>
      </dgm:prSet>
      <dgm:spPr/>
    </dgm:pt>
    <dgm:pt modelId="{41725101-B324-1C43-A2F7-930E3EF900AD}" type="pres">
      <dgm:prSet presAssocID="{7120EEFA-D711-DF47-A6F3-B039A4CA3B69}" presName="composite" presStyleCnt="0"/>
      <dgm:spPr/>
    </dgm:pt>
    <dgm:pt modelId="{8C5B35FC-4DBF-174A-8491-F857C3E987AA}" type="pres">
      <dgm:prSet presAssocID="{7120EEFA-D711-DF47-A6F3-B039A4CA3B69}" presName="Parent1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84131511-57DD-BF41-BE68-F950468038AC}" type="pres">
      <dgm:prSet presAssocID="{7120EEFA-D711-DF47-A6F3-B039A4CA3B69}" presName="Child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9730D59A-1FB1-2940-976E-576C50C87515}" type="pres">
      <dgm:prSet presAssocID="{7120EEFA-D711-DF47-A6F3-B039A4CA3B69}" presName="BalanceSpacing" presStyleCnt="0"/>
      <dgm:spPr/>
    </dgm:pt>
    <dgm:pt modelId="{09146327-3106-1B42-AF8B-D3D4D341372B}" type="pres">
      <dgm:prSet presAssocID="{7120EEFA-D711-DF47-A6F3-B039A4CA3B69}" presName="BalanceSpacing1" presStyleCnt="0"/>
      <dgm:spPr/>
    </dgm:pt>
    <dgm:pt modelId="{E211B096-A7A4-E64A-9485-23C09A95719F}" type="pres">
      <dgm:prSet presAssocID="{F0624E5B-F60C-4A4F-83D1-BDB7516AA709}" presName="Accent1Text" presStyleLbl="node1" presStyleIdx="1" presStyleCnt="4"/>
      <dgm:spPr/>
    </dgm:pt>
    <dgm:pt modelId="{B77066F9-7D83-0747-B3F6-8030066DCE8D}" type="pres">
      <dgm:prSet presAssocID="{F0624E5B-F60C-4A4F-83D1-BDB7516AA709}" presName="spaceBetweenRectangles" presStyleCnt="0"/>
      <dgm:spPr/>
    </dgm:pt>
    <dgm:pt modelId="{4C780A57-053C-BA4D-9301-851C78406212}" type="pres">
      <dgm:prSet presAssocID="{6A19D928-47A8-F34F-8227-A08597FE89ED}" presName="composite" presStyleCnt="0"/>
      <dgm:spPr/>
    </dgm:pt>
    <dgm:pt modelId="{3E3C77C7-9D3D-7E49-B6FA-A34B0E06F8E8}" type="pres">
      <dgm:prSet presAssocID="{6A19D928-47A8-F34F-8227-A08597FE89ED}" presName="Parent1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E7242D33-FC44-D54D-A72E-33AFF48942C2}" type="pres">
      <dgm:prSet presAssocID="{6A19D928-47A8-F34F-8227-A08597FE89ED}" presName="Childtext1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440C80FC-3834-0A40-A5DA-C89D3D9D2D63}" type="pres">
      <dgm:prSet presAssocID="{6A19D928-47A8-F34F-8227-A08597FE89ED}" presName="BalanceSpacing" presStyleCnt="0"/>
      <dgm:spPr/>
    </dgm:pt>
    <dgm:pt modelId="{7B30EB7C-1589-5845-BDC5-0EADD2C5144D}" type="pres">
      <dgm:prSet presAssocID="{6A19D928-47A8-F34F-8227-A08597FE89ED}" presName="BalanceSpacing1" presStyleCnt="0"/>
      <dgm:spPr/>
    </dgm:pt>
    <dgm:pt modelId="{AB351A66-73F6-614F-A825-03F94638F351}" type="pres">
      <dgm:prSet presAssocID="{017AC17B-7B10-D446-9873-D39788B2B4A5}" presName="Accent1Text" presStyleLbl="node1" presStyleIdx="3" presStyleCnt="4"/>
      <dgm:spPr/>
    </dgm:pt>
  </dgm:ptLst>
  <dgm:cxnLst>
    <dgm:cxn modelId="{F9016C1E-79A7-BC43-B1B1-989387B3A7F2}" srcId="{AEDCFED9-41A6-334F-84CC-8828CED21290}" destId="{6A19D928-47A8-F34F-8227-A08597FE89ED}" srcOrd="1" destOrd="0" parTransId="{5C6BB1AE-F664-9842-A044-E033EEAF79E1}" sibTransId="{017AC17B-7B10-D446-9873-D39788B2B4A5}"/>
    <dgm:cxn modelId="{63713825-2F58-8B44-97CD-E4D0B22F4A29}" type="presOf" srcId="{6A19D928-47A8-F34F-8227-A08597FE89ED}" destId="{3E3C77C7-9D3D-7E49-B6FA-A34B0E06F8E8}" srcOrd="0" destOrd="0" presId="urn:microsoft.com/office/officeart/2008/layout/AlternatingHexagons"/>
    <dgm:cxn modelId="{CF421E61-0495-7742-BE74-BFA9A77E021B}" type="presOf" srcId="{7120EEFA-D711-DF47-A6F3-B039A4CA3B69}" destId="{8C5B35FC-4DBF-174A-8491-F857C3E987AA}" srcOrd="0" destOrd="0" presId="urn:microsoft.com/office/officeart/2008/layout/AlternatingHexagons"/>
    <dgm:cxn modelId="{585CD26D-F307-6F42-98E9-3B3689175A82}" srcId="{AEDCFED9-41A6-334F-84CC-8828CED21290}" destId="{7120EEFA-D711-DF47-A6F3-B039A4CA3B69}" srcOrd="0" destOrd="0" parTransId="{5CA13227-EC19-E045-8691-36C3F2DB1DE0}" sibTransId="{F0624E5B-F60C-4A4F-83D1-BDB7516AA709}"/>
    <dgm:cxn modelId="{44CDC17C-6E50-E349-8F2F-BEBC8616BCF8}" type="presOf" srcId="{017AC17B-7B10-D446-9873-D39788B2B4A5}" destId="{AB351A66-73F6-614F-A825-03F94638F351}" srcOrd="0" destOrd="0" presId="urn:microsoft.com/office/officeart/2008/layout/AlternatingHexagons"/>
    <dgm:cxn modelId="{01C18C92-D961-7B4A-A0B6-AC064EE0489D}" type="presOf" srcId="{F0624E5B-F60C-4A4F-83D1-BDB7516AA709}" destId="{E211B096-A7A4-E64A-9485-23C09A95719F}" srcOrd="0" destOrd="0" presId="urn:microsoft.com/office/officeart/2008/layout/AlternatingHexagons"/>
    <dgm:cxn modelId="{604F89DB-F5EC-0A44-84EC-EF0AD45E1D73}" type="presOf" srcId="{AEDCFED9-41A6-334F-84CC-8828CED21290}" destId="{036269F7-6402-624F-81C3-4AC2FEBADA94}" srcOrd="0" destOrd="0" presId="urn:microsoft.com/office/officeart/2008/layout/AlternatingHexagons"/>
    <dgm:cxn modelId="{663B8601-AED3-CD4D-BE19-B7CD1DB1504D}" type="presParOf" srcId="{036269F7-6402-624F-81C3-4AC2FEBADA94}" destId="{41725101-B324-1C43-A2F7-930E3EF900AD}" srcOrd="0" destOrd="0" presId="urn:microsoft.com/office/officeart/2008/layout/AlternatingHexagons"/>
    <dgm:cxn modelId="{97BED7F5-3D64-694D-A7AE-E1963481F10C}" type="presParOf" srcId="{41725101-B324-1C43-A2F7-930E3EF900AD}" destId="{8C5B35FC-4DBF-174A-8491-F857C3E987AA}" srcOrd="0" destOrd="0" presId="urn:microsoft.com/office/officeart/2008/layout/AlternatingHexagons"/>
    <dgm:cxn modelId="{41BBADB2-6F72-F440-AE17-9C1C27614408}" type="presParOf" srcId="{41725101-B324-1C43-A2F7-930E3EF900AD}" destId="{84131511-57DD-BF41-BE68-F950468038AC}" srcOrd="1" destOrd="0" presId="urn:microsoft.com/office/officeart/2008/layout/AlternatingHexagons"/>
    <dgm:cxn modelId="{6C1FF7E3-B702-AD48-80F2-136AAC6310BE}" type="presParOf" srcId="{41725101-B324-1C43-A2F7-930E3EF900AD}" destId="{9730D59A-1FB1-2940-976E-576C50C87515}" srcOrd="2" destOrd="0" presId="urn:microsoft.com/office/officeart/2008/layout/AlternatingHexagons"/>
    <dgm:cxn modelId="{3B3D8C06-4537-3946-83F4-86910DBDBC66}" type="presParOf" srcId="{41725101-B324-1C43-A2F7-930E3EF900AD}" destId="{09146327-3106-1B42-AF8B-D3D4D341372B}" srcOrd="3" destOrd="0" presId="urn:microsoft.com/office/officeart/2008/layout/AlternatingHexagons"/>
    <dgm:cxn modelId="{E04A8A18-444D-6A42-8E2A-DE561FB73CF3}" type="presParOf" srcId="{41725101-B324-1C43-A2F7-930E3EF900AD}" destId="{E211B096-A7A4-E64A-9485-23C09A95719F}" srcOrd="4" destOrd="0" presId="urn:microsoft.com/office/officeart/2008/layout/AlternatingHexagons"/>
    <dgm:cxn modelId="{79B6872B-03A8-F04C-9A1B-AB5845BEAB44}" type="presParOf" srcId="{036269F7-6402-624F-81C3-4AC2FEBADA94}" destId="{B77066F9-7D83-0747-B3F6-8030066DCE8D}" srcOrd="1" destOrd="0" presId="urn:microsoft.com/office/officeart/2008/layout/AlternatingHexagons"/>
    <dgm:cxn modelId="{651629B2-6D3D-A849-886D-B644F0311E7C}" type="presParOf" srcId="{036269F7-6402-624F-81C3-4AC2FEBADA94}" destId="{4C780A57-053C-BA4D-9301-851C78406212}" srcOrd="2" destOrd="0" presId="urn:microsoft.com/office/officeart/2008/layout/AlternatingHexagons"/>
    <dgm:cxn modelId="{AE7CAABC-F179-2D48-A073-FB396B70B247}" type="presParOf" srcId="{4C780A57-053C-BA4D-9301-851C78406212}" destId="{3E3C77C7-9D3D-7E49-B6FA-A34B0E06F8E8}" srcOrd="0" destOrd="0" presId="urn:microsoft.com/office/officeart/2008/layout/AlternatingHexagons"/>
    <dgm:cxn modelId="{22077EF5-7131-6F49-AE66-4733FDD8148C}" type="presParOf" srcId="{4C780A57-053C-BA4D-9301-851C78406212}" destId="{E7242D33-FC44-D54D-A72E-33AFF48942C2}" srcOrd="1" destOrd="0" presId="urn:microsoft.com/office/officeart/2008/layout/AlternatingHexagons"/>
    <dgm:cxn modelId="{298CE60A-CCDE-1548-957E-79717604547C}" type="presParOf" srcId="{4C780A57-053C-BA4D-9301-851C78406212}" destId="{440C80FC-3834-0A40-A5DA-C89D3D9D2D63}" srcOrd="2" destOrd="0" presId="urn:microsoft.com/office/officeart/2008/layout/AlternatingHexagons"/>
    <dgm:cxn modelId="{8856E0B9-C06A-A544-B8E5-B35809293DDE}" type="presParOf" srcId="{4C780A57-053C-BA4D-9301-851C78406212}" destId="{7B30EB7C-1589-5845-BDC5-0EADD2C5144D}" srcOrd="3" destOrd="0" presId="urn:microsoft.com/office/officeart/2008/layout/AlternatingHexagons"/>
    <dgm:cxn modelId="{9570A3F5-4B13-3044-825C-36347ED0741F}" type="presParOf" srcId="{4C780A57-053C-BA4D-9301-851C78406212}" destId="{AB351A66-73F6-614F-A825-03F94638F35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82E30A-E4DA-CD40-A3EC-FC60A6296DA8}" type="doc">
      <dgm:prSet loTypeId="urn:microsoft.com/office/officeart/2005/8/layout/chevron2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4F07B4-40B1-4F49-AF8C-E0A248A62423}">
      <dgm:prSet phldrT="[Text]" custT="1"/>
      <dgm:spPr/>
      <dgm:t>
        <a:bodyPr/>
        <a:lstStyle/>
        <a:p>
          <a:r>
            <a:rPr lang="en-US" sz="2800" dirty="0"/>
            <a:t>AEC</a:t>
          </a:r>
        </a:p>
      </dgm:t>
    </dgm:pt>
    <dgm:pt modelId="{DDE6CD5A-1A9A-574E-B1B0-3FD4EE3B1B96}" type="parTrans" cxnId="{A4150EB4-F2BE-3948-ABAF-E7D338F111A5}">
      <dgm:prSet/>
      <dgm:spPr/>
      <dgm:t>
        <a:bodyPr/>
        <a:lstStyle/>
        <a:p>
          <a:endParaRPr lang="en-US"/>
        </a:p>
      </dgm:t>
    </dgm:pt>
    <dgm:pt modelId="{DEF5DFAB-954A-CD41-A203-84DDCD9AA1D8}" type="sibTrans" cxnId="{A4150EB4-F2BE-3948-ABAF-E7D338F111A5}">
      <dgm:prSet/>
      <dgm:spPr/>
      <dgm:t>
        <a:bodyPr/>
        <a:lstStyle/>
        <a:p>
          <a:endParaRPr lang="en-US"/>
        </a:p>
      </dgm:t>
    </dgm:pt>
    <dgm:pt modelId="{A12B2BB9-8CEC-FC4A-85A5-68FD5646825E}">
      <dgm:prSet phldrT="[Text]" custT="1"/>
      <dgm:spPr/>
      <dgm:t>
        <a:bodyPr/>
        <a:lstStyle/>
        <a:p>
          <a:r>
            <a:rPr lang="en-US" sz="2800" dirty="0"/>
            <a:t>CRITERIO</a:t>
          </a:r>
        </a:p>
      </dgm:t>
    </dgm:pt>
    <dgm:pt modelId="{3FEB9D0D-BB35-C046-9738-51E7C3F025EA}" type="parTrans" cxnId="{5A1F20BC-4852-BF4E-879A-AC54A98F09BD}">
      <dgm:prSet/>
      <dgm:spPr/>
      <dgm:t>
        <a:bodyPr/>
        <a:lstStyle/>
        <a:p>
          <a:endParaRPr lang="en-US"/>
        </a:p>
      </dgm:t>
    </dgm:pt>
    <dgm:pt modelId="{CE7B1C7E-3A2E-0147-A08B-489172310B46}" type="sibTrans" cxnId="{5A1F20BC-4852-BF4E-879A-AC54A98F09BD}">
      <dgm:prSet/>
      <dgm:spPr/>
      <dgm:t>
        <a:bodyPr/>
        <a:lstStyle/>
        <a:p>
          <a:endParaRPr lang="en-US"/>
        </a:p>
      </dgm:t>
    </dgm:pt>
    <dgm:pt modelId="{BCA0AC6D-DFF8-234C-9BD2-4F2CC03652FF}">
      <dgm:prSet phldrT="[Text]" custT="1"/>
      <dgm:spPr/>
      <dgm:t>
        <a:bodyPr/>
        <a:lstStyle/>
        <a:p>
          <a:pPr algn="l"/>
          <a:r>
            <a:rPr lang="es-ES_tradnl" sz="2400" noProof="0" dirty="0"/>
            <a:t>Gravámenes en general</a:t>
          </a:r>
        </a:p>
      </dgm:t>
    </dgm:pt>
    <dgm:pt modelId="{CFB29573-A058-C54C-A27F-3D766F9F78D2}" type="parTrans" cxnId="{2BAA60FD-B541-4045-AC92-6BA30213940F}">
      <dgm:prSet/>
      <dgm:spPr/>
      <dgm:t>
        <a:bodyPr/>
        <a:lstStyle/>
        <a:p>
          <a:endParaRPr lang="en-US"/>
        </a:p>
      </dgm:t>
    </dgm:pt>
    <dgm:pt modelId="{545B78D9-B6E9-FB40-A2EB-23820A521B4B}" type="sibTrans" cxnId="{2BAA60FD-B541-4045-AC92-6BA30213940F}">
      <dgm:prSet/>
      <dgm:spPr/>
      <dgm:t>
        <a:bodyPr/>
        <a:lstStyle/>
        <a:p>
          <a:endParaRPr lang="en-US"/>
        </a:p>
      </dgm:t>
    </dgm:pt>
    <dgm:pt modelId="{6DBFEDE2-89F8-4C40-8763-11454B055B94}">
      <dgm:prSet phldrT="[Text]" custT="1"/>
      <dgm:spPr/>
      <dgm:t>
        <a:bodyPr/>
        <a:lstStyle/>
        <a:p>
          <a:pPr algn="l"/>
          <a:r>
            <a:rPr lang="es-ES_tradnl" sz="2400" noProof="0" dirty="0"/>
            <a:t>Derechos Arancelarios para el sector agrícola</a:t>
          </a:r>
        </a:p>
      </dgm:t>
    </dgm:pt>
    <dgm:pt modelId="{73711C61-33D6-FA41-8725-0EFC16C3A36C}" type="parTrans" cxnId="{E7C3350C-2D83-2D42-92CC-993B95870C8F}">
      <dgm:prSet/>
      <dgm:spPr/>
      <dgm:t>
        <a:bodyPr/>
        <a:lstStyle/>
        <a:p>
          <a:endParaRPr lang="en-US"/>
        </a:p>
      </dgm:t>
    </dgm:pt>
    <dgm:pt modelId="{C6FDC626-3B6A-8540-9E89-0858903D427E}" type="sibTrans" cxnId="{E7C3350C-2D83-2D42-92CC-993B95870C8F}">
      <dgm:prSet/>
      <dgm:spPr/>
      <dgm:t>
        <a:bodyPr/>
        <a:lstStyle/>
        <a:p>
          <a:endParaRPr lang="en-US"/>
        </a:p>
      </dgm:t>
    </dgm:pt>
    <dgm:pt modelId="{51DB8B80-A419-F545-A6EE-1778B006BB01}">
      <dgm:prSet phldrT="[Text]" custT="1"/>
      <dgm:spPr/>
      <dgm:t>
        <a:bodyPr/>
        <a:lstStyle/>
        <a:p>
          <a:pPr algn="l"/>
          <a:r>
            <a:rPr lang="es-ES_tradnl" sz="2400" noProof="0" dirty="0"/>
            <a:t>Gravamen sobre productos manufacturados</a:t>
          </a:r>
        </a:p>
      </dgm:t>
    </dgm:pt>
    <dgm:pt modelId="{F902EC7F-AD18-6F42-9A0D-67848323608D}" type="parTrans" cxnId="{EE21C8D2-5E67-F24A-9FC5-6D91B8166FE8}">
      <dgm:prSet/>
      <dgm:spPr/>
      <dgm:t>
        <a:bodyPr/>
        <a:lstStyle/>
        <a:p>
          <a:endParaRPr lang="en-US"/>
        </a:p>
      </dgm:t>
    </dgm:pt>
    <dgm:pt modelId="{6A462DFD-86B4-0F4D-8B5A-58B7061A05FE}" type="sibTrans" cxnId="{EE21C8D2-5E67-F24A-9FC5-6D91B8166FE8}">
      <dgm:prSet/>
      <dgm:spPr/>
      <dgm:t>
        <a:bodyPr/>
        <a:lstStyle/>
        <a:p>
          <a:endParaRPr lang="en-US"/>
        </a:p>
      </dgm:t>
    </dgm:pt>
    <dgm:pt modelId="{EB8CF626-6959-014C-8D86-89760049577C}">
      <dgm:prSet phldrT="[Text]" custT="1"/>
      <dgm:spPr/>
      <dgm:t>
        <a:bodyPr/>
        <a:lstStyle/>
        <a:p>
          <a:pPr algn="l"/>
          <a:r>
            <a:rPr lang="es-ES_tradnl" sz="2400" noProof="0" dirty="0"/>
            <a:t>Exenciones</a:t>
          </a:r>
        </a:p>
      </dgm:t>
    </dgm:pt>
    <dgm:pt modelId="{F9D1B7BB-1BFC-8E40-8ED9-992A57F82FE9}" type="parTrans" cxnId="{39FCDFEC-D26D-7743-9A89-0DACBDC0347D}">
      <dgm:prSet/>
      <dgm:spPr/>
      <dgm:t>
        <a:bodyPr/>
        <a:lstStyle/>
        <a:p>
          <a:endParaRPr lang="en-US"/>
        </a:p>
      </dgm:t>
    </dgm:pt>
    <dgm:pt modelId="{51CC1692-8B5C-6A40-8265-2C802B7773DF}" type="sibTrans" cxnId="{39FCDFEC-D26D-7743-9A89-0DACBDC0347D}">
      <dgm:prSet/>
      <dgm:spPr/>
      <dgm:t>
        <a:bodyPr/>
        <a:lstStyle/>
        <a:p>
          <a:endParaRPr lang="en-US"/>
        </a:p>
      </dgm:t>
    </dgm:pt>
    <dgm:pt modelId="{D0810694-A336-8743-87BC-C09626CB03FC}">
      <dgm:prSet phldrT="[Text]" custT="1"/>
      <dgm:spPr/>
      <dgm:t>
        <a:bodyPr/>
        <a:lstStyle/>
        <a:p>
          <a:pPr algn="ctr">
            <a:buNone/>
          </a:pPr>
          <a:r>
            <a:rPr lang="en-US" sz="2700" dirty="0"/>
            <a:t>NO HAY</a:t>
          </a:r>
          <a:endParaRPr lang="en-US" sz="1600" dirty="0"/>
        </a:p>
      </dgm:t>
    </dgm:pt>
    <dgm:pt modelId="{46B0054B-BC83-6844-A0DE-3CD52D30261B}" type="parTrans" cxnId="{6D0F5EAF-08CB-854A-B55F-0B280B04C444}">
      <dgm:prSet/>
      <dgm:spPr/>
      <dgm:t>
        <a:bodyPr/>
        <a:lstStyle/>
        <a:p>
          <a:endParaRPr lang="en-US"/>
        </a:p>
      </dgm:t>
    </dgm:pt>
    <dgm:pt modelId="{58C6D229-3C8B-444D-91D3-91D5555AA410}" type="sibTrans" cxnId="{6D0F5EAF-08CB-854A-B55F-0B280B04C444}">
      <dgm:prSet/>
      <dgm:spPr/>
      <dgm:t>
        <a:bodyPr/>
        <a:lstStyle/>
        <a:p>
          <a:endParaRPr lang="en-US"/>
        </a:p>
      </dgm:t>
    </dgm:pt>
    <dgm:pt modelId="{B44542A0-AD70-2E45-9E6E-C61D91A91DCF}">
      <dgm:prSet phldrT="[Text]" custT="1"/>
      <dgm:spPr/>
      <dgm:t>
        <a:bodyPr/>
        <a:lstStyle/>
        <a:p>
          <a:pPr algn="l"/>
          <a:endParaRPr lang="es-ES_tradnl" sz="1200" noProof="0" dirty="0"/>
        </a:p>
      </dgm:t>
    </dgm:pt>
    <dgm:pt modelId="{2B005CAA-44E7-CC48-B480-6E6CF237BF5E}" type="parTrans" cxnId="{12215BFD-F7F8-C647-9EC7-43DA2CB2086C}">
      <dgm:prSet/>
      <dgm:spPr/>
      <dgm:t>
        <a:bodyPr/>
        <a:lstStyle/>
        <a:p>
          <a:endParaRPr lang="en-US"/>
        </a:p>
      </dgm:t>
    </dgm:pt>
    <dgm:pt modelId="{07784C1C-24C5-9347-96DC-80C7F8747F9A}" type="sibTrans" cxnId="{12215BFD-F7F8-C647-9EC7-43DA2CB2086C}">
      <dgm:prSet/>
      <dgm:spPr/>
      <dgm:t>
        <a:bodyPr/>
        <a:lstStyle/>
        <a:p>
          <a:endParaRPr lang="en-US"/>
        </a:p>
      </dgm:t>
    </dgm:pt>
    <dgm:pt modelId="{A62DD6B6-8A97-3644-BA9A-B98FFDF591F3}" type="pres">
      <dgm:prSet presAssocID="{A582E30A-E4DA-CD40-A3EC-FC60A6296DA8}" presName="linearFlow" presStyleCnt="0">
        <dgm:presLayoutVars>
          <dgm:dir/>
          <dgm:animLvl val="lvl"/>
          <dgm:resizeHandles val="exact"/>
        </dgm:presLayoutVars>
      </dgm:prSet>
      <dgm:spPr/>
    </dgm:pt>
    <dgm:pt modelId="{F8658B4E-FFD9-2E4B-BD53-2DEB06121BED}" type="pres">
      <dgm:prSet presAssocID="{F54F07B4-40B1-4F49-AF8C-E0A248A62423}" presName="composite" presStyleCnt="0"/>
      <dgm:spPr/>
    </dgm:pt>
    <dgm:pt modelId="{41C95E84-603E-7248-9124-4E0408165178}" type="pres">
      <dgm:prSet presAssocID="{F54F07B4-40B1-4F49-AF8C-E0A248A62423}" presName="parentText" presStyleLbl="alignNode1" presStyleIdx="0" presStyleCnt="2">
        <dgm:presLayoutVars>
          <dgm:chMax val="1"/>
          <dgm:bulletEnabled val="1"/>
        </dgm:presLayoutVars>
      </dgm:prSet>
      <dgm:spPr/>
    </dgm:pt>
    <dgm:pt modelId="{DE1739E2-6B73-E346-88E9-41668CA9F343}" type="pres">
      <dgm:prSet presAssocID="{F54F07B4-40B1-4F49-AF8C-E0A248A62423}" presName="descendantText" presStyleLbl="alignAcc1" presStyleIdx="0" presStyleCnt="2">
        <dgm:presLayoutVars>
          <dgm:bulletEnabled val="1"/>
        </dgm:presLayoutVars>
      </dgm:prSet>
      <dgm:spPr/>
    </dgm:pt>
    <dgm:pt modelId="{4F3274DC-FF96-9E41-AD31-495BCA175924}" type="pres">
      <dgm:prSet presAssocID="{DEF5DFAB-954A-CD41-A203-84DDCD9AA1D8}" presName="sp" presStyleCnt="0"/>
      <dgm:spPr/>
    </dgm:pt>
    <dgm:pt modelId="{7C85C626-81B6-3045-89B2-7C6FBE61D951}" type="pres">
      <dgm:prSet presAssocID="{A12B2BB9-8CEC-FC4A-85A5-68FD5646825E}" presName="composite" presStyleCnt="0"/>
      <dgm:spPr/>
    </dgm:pt>
    <dgm:pt modelId="{7DF665A7-E2F9-9B46-8295-03379A78A921}" type="pres">
      <dgm:prSet presAssocID="{A12B2BB9-8CEC-FC4A-85A5-68FD5646825E}" presName="parentText" presStyleLbl="alignNode1" presStyleIdx="1" presStyleCnt="2">
        <dgm:presLayoutVars>
          <dgm:chMax val="1"/>
          <dgm:bulletEnabled val="1"/>
        </dgm:presLayoutVars>
      </dgm:prSet>
      <dgm:spPr/>
    </dgm:pt>
    <dgm:pt modelId="{8090A444-15FB-2B4E-A48F-B41AA57EBF73}" type="pres">
      <dgm:prSet presAssocID="{A12B2BB9-8CEC-FC4A-85A5-68FD5646825E}" presName="descendantText" presStyleLbl="alignAcc1" presStyleIdx="1" presStyleCnt="2">
        <dgm:presLayoutVars>
          <dgm:bulletEnabled val="1"/>
        </dgm:presLayoutVars>
      </dgm:prSet>
      <dgm:spPr/>
    </dgm:pt>
  </dgm:ptLst>
  <dgm:cxnLst>
    <dgm:cxn modelId="{E7C3350C-2D83-2D42-92CC-993B95870C8F}" srcId="{A12B2BB9-8CEC-FC4A-85A5-68FD5646825E}" destId="{6DBFEDE2-89F8-4C40-8763-11454B055B94}" srcOrd="2" destOrd="0" parTransId="{73711C61-33D6-FA41-8725-0EFC16C3A36C}" sibTransId="{C6FDC626-3B6A-8540-9E89-0858903D427E}"/>
    <dgm:cxn modelId="{E337333D-0E0B-D841-9A3C-34CB1E9C7E61}" type="presOf" srcId="{EB8CF626-6959-014C-8D86-89760049577C}" destId="{8090A444-15FB-2B4E-A48F-B41AA57EBF73}" srcOrd="0" destOrd="4" presId="urn:microsoft.com/office/officeart/2005/8/layout/chevron2"/>
    <dgm:cxn modelId="{C33F284C-A768-7C47-8A8B-D2BBEF61C6B7}" type="presOf" srcId="{B44542A0-AD70-2E45-9E6E-C61D91A91DCF}" destId="{8090A444-15FB-2B4E-A48F-B41AA57EBF73}" srcOrd="0" destOrd="0" presId="urn:microsoft.com/office/officeart/2005/8/layout/chevron2"/>
    <dgm:cxn modelId="{F10A5172-EE7B-DF45-B19F-24EAF88CD6FD}" type="presOf" srcId="{A582E30A-E4DA-CD40-A3EC-FC60A6296DA8}" destId="{A62DD6B6-8A97-3644-BA9A-B98FFDF591F3}" srcOrd="0" destOrd="0" presId="urn:microsoft.com/office/officeart/2005/8/layout/chevron2"/>
    <dgm:cxn modelId="{7A708778-F498-9840-8D42-5B860F93DBB0}" type="presOf" srcId="{51DB8B80-A419-F545-A6EE-1778B006BB01}" destId="{8090A444-15FB-2B4E-A48F-B41AA57EBF73}" srcOrd="0" destOrd="3" presId="urn:microsoft.com/office/officeart/2005/8/layout/chevron2"/>
    <dgm:cxn modelId="{D306FE7E-BC20-AB46-AFED-C391550CD7CF}" type="presOf" srcId="{D0810694-A336-8743-87BC-C09626CB03FC}" destId="{DE1739E2-6B73-E346-88E9-41668CA9F343}" srcOrd="0" destOrd="0" presId="urn:microsoft.com/office/officeart/2005/8/layout/chevron2"/>
    <dgm:cxn modelId="{CDD6188E-E3FD-D646-B268-6AF90C56CA62}" type="presOf" srcId="{F54F07B4-40B1-4F49-AF8C-E0A248A62423}" destId="{41C95E84-603E-7248-9124-4E0408165178}" srcOrd="0" destOrd="0" presId="urn:microsoft.com/office/officeart/2005/8/layout/chevron2"/>
    <dgm:cxn modelId="{2B611093-C30B-FC4F-92B1-03DC201B5769}" type="presOf" srcId="{A12B2BB9-8CEC-FC4A-85A5-68FD5646825E}" destId="{7DF665A7-E2F9-9B46-8295-03379A78A921}" srcOrd="0" destOrd="0" presId="urn:microsoft.com/office/officeart/2005/8/layout/chevron2"/>
    <dgm:cxn modelId="{34F8B9A7-16DD-B44F-94F1-5EECEBF12019}" type="presOf" srcId="{6DBFEDE2-89F8-4C40-8763-11454B055B94}" destId="{8090A444-15FB-2B4E-A48F-B41AA57EBF73}" srcOrd="0" destOrd="2" presId="urn:microsoft.com/office/officeart/2005/8/layout/chevron2"/>
    <dgm:cxn modelId="{6D0F5EAF-08CB-854A-B55F-0B280B04C444}" srcId="{F54F07B4-40B1-4F49-AF8C-E0A248A62423}" destId="{D0810694-A336-8743-87BC-C09626CB03FC}" srcOrd="0" destOrd="0" parTransId="{46B0054B-BC83-6844-A0DE-3CD52D30261B}" sibTransId="{58C6D229-3C8B-444D-91D3-91D5555AA410}"/>
    <dgm:cxn modelId="{A4150EB4-F2BE-3948-ABAF-E7D338F111A5}" srcId="{A582E30A-E4DA-CD40-A3EC-FC60A6296DA8}" destId="{F54F07B4-40B1-4F49-AF8C-E0A248A62423}" srcOrd="0" destOrd="0" parTransId="{DDE6CD5A-1A9A-574E-B1B0-3FD4EE3B1B96}" sibTransId="{DEF5DFAB-954A-CD41-A203-84DDCD9AA1D8}"/>
    <dgm:cxn modelId="{5A1F20BC-4852-BF4E-879A-AC54A98F09BD}" srcId="{A582E30A-E4DA-CD40-A3EC-FC60A6296DA8}" destId="{A12B2BB9-8CEC-FC4A-85A5-68FD5646825E}" srcOrd="1" destOrd="0" parTransId="{3FEB9D0D-BB35-C046-9738-51E7C3F025EA}" sibTransId="{CE7B1C7E-3A2E-0147-A08B-489172310B46}"/>
    <dgm:cxn modelId="{B81FE4C0-5642-FE48-A7C2-1375DC0A7D84}" type="presOf" srcId="{BCA0AC6D-DFF8-234C-9BD2-4F2CC03652FF}" destId="{8090A444-15FB-2B4E-A48F-B41AA57EBF73}" srcOrd="0" destOrd="1" presId="urn:microsoft.com/office/officeart/2005/8/layout/chevron2"/>
    <dgm:cxn modelId="{EE21C8D2-5E67-F24A-9FC5-6D91B8166FE8}" srcId="{A12B2BB9-8CEC-FC4A-85A5-68FD5646825E}" destId="{51DB8B80-A419-F545-A6EE-1778B006BB01}" srcOrd="3" destOrd="0" parTransId="{F902EC7F-AD18-6F42-9A0D-67848323608D}" sibTransId="{6A462DFD-86B4-0F4D-8B5A-58B7061A05FE}"/>
    <dgm:cxn modelId="{39FCDFEC-D26D-7743-9A89-0DACBDC0347D}" srcId="{A12B2BB9-8CEC-FC4A-85A5-68FD5646825E}" destId="{EB8CF626-6959-014C-8D86-89760049577C}" srcOrd="4" destOrd="0" parTransId="{F9D1B7BB-1BFC-8E40-8ED9-992A57F82FE9}" sibTransId="{51CC1692-8B5C-6A40-8265-2C802B7773DF}"/>
    <dgm:cxn modelId="{12215BFD-F7F8-C647-9EC7-43DA2CB2086C}" srcId="{A12B2BB9-8CEC-FC4A-85A5-68FD5646825E}" destId="{B44542A0-AD70-2E45-9E6E-C61D91A91DCF}" srcOrd="0" destOrd="0" parTransId="{2B005CAA-44E7-CC48-B480-6E6CF237BF5E}" sibTransId="{07784C1C-24C5-9347-96DC-80C7F8747F9A}"/>
    <dgm:cxn modelId="{2BAA60FD-B541-4045-AC92-6BA30213940F}" srcId="{A12B2BB9-8CEC-FC4A-85A5-68FD5646825E}" destId="{BCA0AC6D-DFF8-234C-9BD2-4F2CC03652FF}" srcOrd="1" destOrd="0" parTransId="{CFB29573-A058-C54C-A27F-3D766F9F78D2}" sibTransId="{545B78D9-B6E9-FB40-A2EB-23820A521B4B}"/>
    <dgm:cxn modelId="{720F3312-3EE4-274D-BCF9-6EE1BBA45815}" type="presParOf" srcId="{A62DD6B6-8A97-3644-BA9A-B98FFDF591F3}" destId="{F8658B4E-FFD9-2E4B-BD53-2DEB06121BED}" srcOrd="0" destOrd="0" presId="urn:microsoft.com/office/officeart/2005/8/layout/chevron2"/>
    <dgm:cxn modelId="{420C9DCA-B744-704D-9927-5B5A24CB194C}" type="presParOf" srcId="{F8658B4E-FFD9-2E4B-BD53-2DEB06121BED}" destId="{41C95E84-603E-7248-9124-4E0408165178}" srcOrd="0" destOrd="0" presId="urn:microsoft.com/office/officeart/2005/8/layout/chevron2"/>
    <dgm:cxn modelId="{20731BB6-2FCC-7248-B2A8-0D5A1214D655}" type="presParOf" srcId="{F8658B4E-FFD9-2E4B-BD53-2DEB06121BED}" destId="{DE1739E2-6B73-E346-88E9-41668CA9F343}" srcOrd="1" destOrd="0" presId="urn:microsoft.com/office/officeart/2005/8/layout/chevron2"/>
    <dgm:cxn modelId="{335A708F-8208-0047-A4E8-45F1FC595CF7}" type="presParOf" srcId="{A62DD6B6-8A97-3644-BA9A-B98FFDF591F3}" destId="{4F3274DC-FF96-9E41-AD31-495BCA175924}" srcOrd="1" destOrd="0" presId="urn:microsoft.com/office/officeart/2005/8/layout/chevron2"/>
    <dgm:cxn modelId="{976BC3E0-F64C-034F-8F63-F6A1A405195A}" type="presParOf" srcId="{A62DD6B6-8A97-3644-BA9A-B98FFDF591F3}" destId="{7C85C626-81B6-3045-89B2-7C6FBE61D951}" srcOrd="2" destOrd="0" presId="urn:microsoft.com/office/officeart/2005/8/layout/chevron2"/>
    <dgm:cxn modelId="{E6659838-8536-374D-8BB1-89C660E6CA31}" type="presParOf" srcId="{7C85C626-81B6-3045-89B2-7C6FBE61D951}" destId="{7DF665A7-E2F9-9B46-8295-03379A78A921}" srcOrd="0" destOrd="0" presId="urn:microsoft.com/office/officeart/2005/8/layout/chevron2"/>
    <dgm:cxn modelId="{249C85B2-80CA-904A-BDFE-EC9012EEBBEC}" type="presParOf" srcId="{7C85C626-81B6-3045-89B2-7C6FBE61D951}" destId="{8090A444-15FB-2B4E-A48F-B41AA57EBF7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5B35FC-4DBF-174A-8491-F857C3E987AA}">
      <dsp:nvSpPr>
        <dsp:cNvPr id="0" name=""/>
        <dsp:cNvSpPr/>
      </dsp:nvSpPr>
      <dsp:spPr>
        <a:xfrm rot="5400000">
          <a:off x="3000819" y="873583"/>
          <a:ext cx="1970851" cy="1714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 rot="-5400000">
        <a:off x="3396122" y="1052602"/>
        <a:ext cx="1180245" cy="1356603"/>
      </dsp:txXfrm>
    </dsp:sp>
    <dsp:sp modelId="{84131511-57DD-BF41-BE68-F950468038AC}">
      <dsp:nvSpPr>
        <dsp:cNvPr id="0" name=""/>
        <dsp:cNvSpPr/>
      </dsp:nvSpPr>
      <dsp:spPr>
        <a:xfrm>
          <a:off x="4895596" y="1139648"/>
          <a:ext cx="2199470" cy="118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11B096-A7A4-E64A-9485-23C09A95719F}">
      <dsp:nvSpPr>
        <dsp:cNvPr id="0" name=""/>
        <dsp:cNvSpPr/>
      </dsp:nvSpPr>
      <dsp:spPr>
        <a:xfrm rot="5400000">
          <a:off x="1149006" y="873583"/>
          <a:ext cx="1970851" cy="1714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1544309" y="1052602"/>
        <a:ext cx="1180245" cy="1356603"/>
      </dsp:txXfrm>
    </dsp:sp>
    <dsp:sp modelId="{3E3C77C7-9D3D-7E49-B6FA-A34B0E06F8E8}">
      <dsp:nvSpPr>
        <dsp:cNvPr id="0" name=""/>
        <dsp:cNvSpPr/>
      </dsp:nvSpPr>
      <dsp:spPr>
        <a:xfrm rot="5400000">
          <a:off x="2071365" y="2546442"/>
          <a:ext cx="1970851" cy="1714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400" kern="1200" dirty="0"/>
        </a:p>
      </dsp:txBody>
      <dsp:txXfrm rot="-5400000">
        <a:off x="2466668" y="2725461"/>
        <a:ext cx="1180245" cy="1356603"/>
      </dsp:txXfrm>
    </dsp:sp>
    <dsp:sp modelId="{E7242D33-FC44-D54D-A72E-33AFF48942C2}">
      <dsp:nvSpPr>
        <dsp:cNvPr id="0" name=""/>
        <dsp:cNvSpPr/>
      </dsp:nvSpPr>
      <dsp:spPr>
        <a:xfrm>
          <a:off x="0" y="2812507"/>
          <a:ext cx="2128520" cy="11825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51A66-73F6-614F-A825-03F94638F351}">
      <dsp:nvSpPr>
        <dsp:cNvPr id="0" name=""/>
        <dsp:cNvSpPr/>
      </dsp:nvSpPr>
      <dsp:spPr>
        <a:xfrm rot="5400000">
          <a:off x="3923177" y="2546442"/>
          <a:ext cx="1970851" cy="1714641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 rot="-5400000">
        <a:off x="4318480" y="2725461"/>
        <a:ext cx="1180245" cy="1356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95E84-603E-7248-9124-4E0408165178}">
      <dsp:nvSpPr>
        <dsp:cNvPr id="0" name=""/>
        <dsp:cNvSpPr/>
      </dsp:nvSpPr>
      <dsp:spPr>
        <a:xfrm rot="5400000">
          <a:off x="-385880" y="391727"/>
          <a:ext cx="2572533" cy="1800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AEC</a:t>
          </a:r>
        </a:p>
      </dsp:txBody>
      <dsp:txXfrm rot="-5400000">
        <a:off x="1" y="906234"/>
        <a:ext cx="1800773" cy="771760"/>
      </dsp:txXfrm>
    </dsp:sp>
    <dsp:sp modelId="{DE1739E2-6B73-E346-88E9-41668CA9F343}">
      <dsp:nvSpPr>
        <dsp:cNvPr id="0" name=""/>
        <dsp:cNvSpPr/>
      </dsp:nvSpPr>
      <dsp:spPr>
        <a:xfrm rot="5400000">
          <a:off x="4138823" y="-2332202"/>
          <a:ext cx="1672146" cy="63482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7145" rIns="17145" bIns="17145" numCol="1" spcCol="1270" anchor="ctr" anchorCtr="0">
          <a:noAutofit/>
        </a:bodyPr>
        <a:lstStyle/>
        <a:p>
          <a:pPr marL="228600" lvl="1" indent="-228600" algn="ctr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700" kern="1200" dirty="0"/>
            <a:t>NO HAY</a:t>
          </a:r>
          <a:endParaRPr lang="en-US" sz="1600" kern="1200" dirty="0"/>
        </a:p>
      </dsp:txBody>
      <dsp:txXfrm rot="-5400000">
        <a:off x="1800773" y="87475"/>
        <a:ext cx="6266620" cy="1508892"/>
      </dsp:txXfrm>
    </dsp:sp>
    <dsp:sp modelId="{7DF665A7-E2F9-9B46-8295-03379A78A921}">
      <dsp:nvSpPr>
        <dsp:cNvPr id="0" name=""/>
        <dsp:cNvSpPr/>
      </dsp:nvSpPr>
      <dsp:spPr>
        <a:xfrm rot="5400000">
          <a:off x="-385880" y="2681527"/>
          <a:ext cx="2572533" cy="180077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CRITERIO</a:t>
          </a:r>
        </a:p>
      </dsp:txBody>
      <dsp:txXfrm rot="-5400000">
        <a:off x="1" y="3196034"/>
        <a:ext cx="1800773" cy="771760"/>
      </dsp:txXfrm>
    </dsp:sp>
    <dsp:sp modelId="{8090A444-15FB-2B4E-A48F-B41AA57EBF73}">
      <dsp:nvSpPr>
        <dsp:cNvPr id="0" name=""/>
        <dsp:cNvSpPr/>
      </dsp:nvSpPr>
      <dsp:spPr>
        <a:xfrm rot="5400000">
          <a:off x="4138823" y="-42402"/>
          <a:ext cx="1672146" cy="63482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7620" rIns="7620" bIns="7620" numCol="1" spcCol="1270" anchor="ctr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s-ES_tradnl" sz="1200" kern="1200" noProof="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400" kern="1200" noProof="0" dirty="0"/>
            <a:t>Gravámenes en general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400" kern="1200" noProof="0" dirty="0"/>
            <a:t>Derechos Arancelarios para el sector agrícola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400" kern="1200" noProof="0" dirty="0"/>
            <a:t>Gravamen sobre productos manufacturados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400" kern="1200" noProof="0" dirty="0"/>
            <a:t>Exenciones</a:t>
          </a:r>
        </a:p>
      </dsp:txBody>
      <dsp:txXfrm rot="-5400000">
        <a:off x="1800773" y="2377275"/>
        <a:ext cx="6266620" cy="15088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cb/2k4n266n0bnd7h6xlx3kzw_40000gn/T/com.microsoft.Word/WebArchiveCopyPasteTempFiles/2560px-Flag_of_the_Bahamas.svg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oec.world/es/profile/country/bhs/#Or%C3%ADgenes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oec.world/es/profile/country/bhs/#Or%C3%ADgene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tiff"/><Relationship Id="rId5" Type="http://schemas.openxmlformats.org/officeDocument/2006/relationships/hyperlink" Target="https://play.kahoot.it/v2/lobby?quizId=6eb0b19f-0783-4b34-bd66-9c26e44c398d" TargetMode="Externa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diagramLayout" Target="../diagrams/layout1.xml"/><Relationship Id="rId7" Type="http://schemas.openxmlformats.org/officeDocument/2006/relationships/image" Target="../media/image8.tif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4.tiff"/><Relationship Id="rId5" Type="http://schemas.openxmlformats.org/officeDocument/2006/relationships/diagramColors" Target="../diagrams/colors1.xml"/><Relationship Id="rId10" Type="http://schemas.openxmlformats.org/officeDocument/2006/relationships/image" Target="../media/image13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429A0-41BF-0340-8DB0-1E6F4945A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610099"/>
            <a:ext cx="10993549" cy="1066801"/>
          </a:xfrm>
        </p:spPr>
        <p:txBody>
          <a:bodyPr>
            <a:normAutofit/>
          </a:bodyPr>
          <a:lstStyle/>
          <a:p>
            <a:r>
              <a:rPr lang="es-ES_tradnl" sz="3600">
                <a:solidFill>
                  <a:srgbClr val="FFFFFF"/>
                </a:solidFill>
              </a:rPr>
              <a:t>BAHAMAS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565B6C-63A0-0A42-A723-DA5E7E620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697215"/>
            <a:ext cx="10993546" cy="525565"/>
          </a:xfrm>
        </p:spPr>
        <p:txBody>
          <a:bodyPr>
            <a:normAutofit/>
          </a:bodyPr>
          <a:lstStyle/>
          <a:p>
            <a:r>
              <a:rPr lang="es-ES_tradnl" sz="1600">
                <a:solidFill>
                  <a:srgbClr val="EBEBEB"/>
                </a:solidFill>
              </a:rPr>
              <a:t>RODRIGUEZ K. – LEVY</a:t>
            </a:r>
          </a:p>
        </p:txBody>
      </p:sp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B1A515B1-A9B3-49B0-AE0D-D038D42C2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23900"/>
            <a:ext cx="12192000" cy="370817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" name="Picture 5" descr="/var/folders/cb/2k4n266n0bnd7h6xlx3kzw_40000gn/T/com.microsoft.Word/WebArchiveCopyPasteTempFiles/2560px-Flag_of_the_Bahamas.svg.png">
            <a:extLst>
              <a:ext uri="{FF2B5EF4-FFF2-40B4-BE49-F238E27FC236}">
                <a16:creationId xmlns:a16="http://schemas.microsoft.com/office/drawing/2014/main" id="{EA0D1F2C-F15D-2B4A-9A11-118969B7E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883" y="723899"/>
            <a:ext cx="7132324" cy="35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36982A34-EC76-1C41-88A4-856036B7B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_trad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15E2B5-ABDE-964B-A51D-6D9EA1E54353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043" y="635220"/>
            <a:ext cx="3025775" cy="37287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22817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87B8A-E961-A94C-9F31-2147D3F166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REUNIONES DE NEGOCIOS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E117FE-A48B-DE49-AC3A-126EDE125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407" y="1871133"/>
            <a:ext cx="6096000" cy="4572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521DBC1-F237-024B-A458-F4A42632AE31}"/>
              </a:ext>
            </a:extLst>
          </p:cNvPr>
          <p:cNvSpPr/>
          <p:nvPr/>
        </p:nvSpPr>
        <p:spPr>
          <a:xfrm>
            <a:off x="581192" y="2889382"/>
            <a:ext cx="4848393" cy="2535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7950" algn="ctr">
              <a:lnSpc>
                <a:spcPct val="150000"/>
              </a:lnSpc>
              <a:spcAft>
                <a:spcPts val="250"/>
              </a:spcAft>
            </a:pPr>
            <a:r>
              <a:rPr lang="es-ES_tradnl" spc="7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Las reuniones de negocios en las Bahamas, aunque deben estar bien organizadas, con un esquema o un guion bien claro de trabajo, están abiertas a nuevas propuestas o puntos de vista que pueden cambiar los esquemas iniciales.</a:t>
            </a:r>
            <a:endParaRPr lang="es-ES_trad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473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BEE18-B4CD-CC40-88E7-D9810B4DE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COMERCIO EXTERIOR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068FF8-379C-9F42-9550-C6E88B0BE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08086"/>
            <a:ext cx="7620000" cy="3365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79D05E-D972-294E-AB89-0FF93ADE1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423" y="5224468"/>
            <a:ext cx="1749778" cy="131233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63B5119-D1AD-D548-9C0B-404289804066}"/>
              </a:ext>
            </a:extLst>
          </p:cNvPr>
          <p:cNvCxnSpPr/>
          <p:nvPr/>
        </p:nvCxnSpPr>
        <p:spPr>
          <a:xfrm>
            <a:off x="3183467" y="3690836"/>
            <a:ext cx="1032933" cy="1355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476874B-2E0B-F94E-9EA6-F73CD449FF38}"/>
              </a:ext>
            </a:extLst>
          </p:cNvPr>
          <p:cNvCxnSpPr>
            <a:cxnSpLocks/>
          </p:cNvCxnSpPr>
          <p:nvPr/>
        </p:nvCxnSpPr>
        <p:spPr>
          <a:xfrm>
            <a:off x="4205112" y="3927271"/>
            <a:ext cx="152400" cy="1137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9BB759B-DC50-6241-821F-A3E3F141574C}"/>
              </a:ext>
            </a:extLst>
          </p:cNvPr>
          <p:cNvCxnSpPr>
            <a:cxnSpLocks/>
          </p:cNvCxnSpPr>
          <p:nvPr/>
        </p:nvCxnSpPr>
        <p:spPr>
          <a:xfrm flipH="1">
            <a:off x="4560712" y="4131734"/>
            <a:ext cx="2466621" cy="8958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8BEC9AF9-0514-524F-AC82-9630AAA05D0F}"/>
              </a:ext>
            </a:extLst>
          </p:cNvPr>
          <p:cNvSpPr/>
          <p:nvPr/>
        </p:nvSpPr>
        <p:spPr>
          <a:xfrm>
            <a:off x="8381999" y="3104464"/>
            <a:ext cx="3132668" cy="21200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7950" algn="ctr">
              <a:lnSpc>
                <a:spcPct val="150000"/>
              </a:lnSpc>
              <a:spcAft>
                <a:spcPts val="600"/>
              </a:spcAft>
            </a:pPr>
            <a:r>
              <a:rPr lang="es-ES_tradn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No le otorgan preferencias a las importaciones de bienes de la Unión Europea. pero le extienden el tratamiento de nación más favorecida.</a:t>
            </a:r>
            <a:endParaRPr lang="es-ES_trad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501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B20DB-AA18-FC4F-AF36-CD2E38B59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CARICOM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D2206D-35D2-E84C-AF4C-D9436123D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90" y="2074911"/>
            <a:ext cx="6123792" cy="40809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62A9B39-F273-FA4C-AB2C-2E384BDABF43}"/>
              </a:ext>
            </a:extLst>
          </p:cNvPr>
          <p:cNvSpPr/>
          <p:nvPr/>
        </p:nvSpPr>
        <p:spPr>
          <a:xfrm>
            <a:off x="7158949" y="2299850"/>
            <a:ext cx="4555066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Las Bahamas pertenecen a la Comunidad pero no al mercado común creado en su seno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s-ES_tradnl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C57BB3-AF3D-1345-B30E-3592EAAC9ABE}"/>
              </a:ext>
            </a:extLst>
          </p:cNvPr>
          <p:cNvSpPr/>
          <p:nvPr/>
        </p:nvSpPr>
        <p:spPr>
          <a:xfrm>
            <a:off x="7061200" y="3522133"/>
            <a:ext cx="513080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comunidad del Caribe desarrolla tres actividades principales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cooperación económica a través del Mercado Común del Caribe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la coordinación de la política exterior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colaboración de campos como la agricultura, la industria, el transporte y las telecomunicaciones.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458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076A-F669-734F-8321-7B6C246AE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REGIMEN ARANCELARIO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7DDE62D-6AA8-034D-B106-DE4591A0ED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13734841"/>
              </p:ext>
            </p:extLst>
          </p:nvPr>
        </p:nvGraphicFramePr>
        <p:xfrm>
          <a:off x="2021489" y="1952440"/>
          <a:ext cx="8149021" cy="48740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AD947BD5-93C7-8643-B98E-1C5BF4EB8BF0}"/>
              </a:ext>
            </a:extLst>
          </p:cNvPr>
          <p:cNvSpPr/>
          <p:nvPr/>
        </p:nvSpPr>
        <p:spPr>
          <a:xfrm>
            <a:off x="4143518" y="5986944"/>
            <a:ext cx="55130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La mayoría de los gravámenes son ad valorem sobre CIF</a:t>
            </a:r>
            <a:r>
              <a:rPr lang="es-ES_tradn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947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F0B17-FEF1-0545-89FA-924FA046F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DOCUMENTACION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8B60A5-2201-6D4B-930A-38BC5A8E0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939160"/>
            <a:ext cx="11029615" cy="4619296"/>
          </a:xfrm>
        </p:spPr>
        <p:txBody>
          <a:bodyPr>
            <a:normAutofit fontScale="92500" lnSpcReduction="10000"/>
          </a:bodyPr>
          <a:lstStyle/>
          <a:p>
            <a:r>
              <a:rPr lang="es-ES_tradnl" sz="2800" u="sng" dirty="0"/>
              <a:t>Factura comercial: </a:t>
            </a:r>
            <a:r>
              <a:rPr lang="es-ES_tradnl" sz="2800" dirty="0"/>
              <a:t>no hay disposiciones especiales.</a:t>
            </a:r>
          </a:p>
          <a:p>
            <a:r>
              <a:rPr lang="es-ES_tradnl" sz="2800" u="sng" dirty="0"/>
              <a:t>Certificado de origen: </a:t>
            </a:r>
            <a:r>
              <a:rPr lang="es-ES_tradnl" sz="2800" dirty="0"/>
              <a:t>usualmente no se requiere, pero si es solicitado se enviará uno certificado por una cámara de comercio.</a:t>
            </a:r>
          </a:p>
          <a:p>
            <a:r>
              <a:rPr lang="es-ES_tradnl" sz="2800" u="sng" dirty="0"/>
              <a:t>Conocimiento de embarque: </a:t>
            </a:r>
            <a:r>
              <a:rPr lang="es-ES_tradnl" sz="2800" dirty="0"/>
              <a:t>una copia debe enviarse al consignatario por cada embarque. No hay regulaciones específicas.</a:t>
            </a:r>
          </a:p>
          <a:p>
            <a:r>
              <a:rPr lang="es-ES_tradnl" sz="2800" u="sng" dirty="0"/>
              <a:t>Factura proforma: </a:t>
            </a:r>
            <a:r>
              <a:rPr lang="es-ES_tradnl" sz="2800" dirty="0"/>
              <a:t>este documento u otros que comprueben la existencia de un contrato de compra, es requerido por el importador para obtener las divisas.</a:t>
            </a:r>
          </a:p>
          <a:p>
            <a:r>
              <a:rPr lang="es-ES_tradnl" sz="2800" u="sng" dirty="0"/>
              <a:t>Lista de empaque: </a:t>
            </a:r>
            <a:r>
              <a:rPr lang="es-ES_tradnl" sz="2800" dirty="0"/>
              <a:t>debe proveerse con detalle completo de la carga, para facilitar la nacionalización.</a:t>
            </a:r>
          </a:p>
        </p:txBody>
      </p:sp>
    </p:spTree>
    <p:extLst>
      <p:ext uri="{BB962C8B-B14F-4D97-AF65-F5344CB8AC3E}">
        <p14:creationId xmlns:p14="http://schemas.microsoft.com/office/powerpoint/2010/main" val="31822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A626D8F-3A17-7B4C-98AE-9E3126B52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02" y="601981"/>
            <a:ext cx="11346241" cy="22818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5A95617-D3D2-C148-A89F-C1FFC311F30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690" y="3024555"/>
            <a:ext cx="6556619" cy="370859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65D6D6D-17E7-2B46-8E92-A85496949C74}"/>
              </a:ext>
            </a:extLst>
          </p:cNvPr>
          <p:cNvSpPr/>
          <p:nvPr/>
        </p:nvSpPr>
        <p:spPr>
          <a:xfrm>
            <a:off x="-175848" y="4442097"/>
            <a:ext cx="3132668" cy="8735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107950" algn="ctr">
              <a:lnSpc>
                <a:spcPct val="150000"/>
              </a:lnSpc>
              <a:spcAft>
                <a:spcPts val="600"/>
              </a:spcAft>
            </a:pPr>
            <a:r>
              <a:rPr lang="es-ES_tradnl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BALANZA COMERCIAL NEGATIVA</a:t>
            </a:r>
            <a:endParaRPr lang="es-ES_tradnl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7" name="Rectangle 16">
            <a:hlinkClick r:id="rId4"/>
            <a:extLst>
              <a:ext uri="{FF2B5EF4-FFF2-40B4-BE49-F238E27FC236}">
                <a16:creationId xmlns:a16="http://schemas.microsoft.com/office/drawing/2014/main" id="{8E99A245-2FBA-2640-8A16-026C5188CF66}"/>
              </a:ext>
            </a:extLst>
          </p:cNvPr>
          <p:cNvSpPr/>
          <p:nvPr/>
        </p:nvSpPr>
        <p:spPr>
          <a:xfrm rot="10800000" flipV="1">
            <a:off x="8171835" y="6389223"/>
            <a:ext cx="40201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000" b="1" u="sng" dirty="0">
                <a:solidFill>
                  <a:schemeClr val="accent6"/>
                </a:solidFill>
              </a:rPr>
              <a:t>https://</a:t>
            </a:r>
            <a:r>
              <a:rPr lang="es-ES_tradnl" sz="1000" b="1" u="sng" dirty="0" err="1">
                <a:solidFill>
                  <a:schemeClr val="accent6"/>
                </a:solidFill>
              </a:rPr>
              <a:t>oec.world</a:t>
            </a:r>
            <a:r>
              <a:rPr lang="es-ES_tradnl" sz="1000" b="1" u="sng" dirty="0">
                <a:solidFill>
                  <a:schemeClr val="accent6"/>
                </a:solidFill>
              </a:rPr>
              <a:t>/es/</a:t>
            </a:r>
            <a:r>
              <a:rPr lang="es-ES_tradnl" sz="1000" b="1" u="sng" dirty="0" err="1">
                <a:solidFill>
                  <a:schemeClr val="accent6"/>
                </a:solidFill>
              </a:rPr>
              <a:t>profile</a:t>
            </a:r>
            <a:r>
              <a:rPr lang="es-ES_tradnl" sz="1000" b="1" u="sng" dirty="0">
                <a:solidFill>
                  <a:schemeClr val="accent6"/>
                </a:solidFill>
              </a:rPr>
              <a:t>/country/</a:t>
            </a:r>
            <a:r>
              <a:rPr lang="es-ES_tradnl" sz="1000" b="1" u="sng" dirty="0" err="1">
                <a:solidFill>
                  <a:schemeClr val="accent6"/>
                </a:solidFill>
              </a:rPr>
              <a:t>bhs</a:t>
            </a:r>
            <a:r>
              <a:rPr lang="es-ES_tradnl" sz="1000" b="1" u="sng" dirty="0">
                <a:solidFill>
                  <a:schemeClr val="accent6"/>
                </a:solidFill>
              </a:rPr>
              <a:t>/#Or%C3%ADgenes</a:t>
            </a:r>
          </a:p>
        </p:txBody>
      </p:sp>
    </p:spTree>
    <p:extLst>
      <p:ext uri="{BB962C8B-B14F-4D97-AF65-F5344CB8AC3E}">
        <p14:creationId xmlns:p14="http://schemas.microsoft.com/office/powerpoint/2010/main" val="325541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015E5D-296E-604E-8416-FF16EB3F1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91"/>
          <a:stretch/>
        </p:blipFill>
        <p:spPr>
          <a:xfrm>
            <a:off x="356632" y="1204180"/>
            <a:ext cx="7614960" cy="4706104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361476-1E1A-F540-A67F-43AAEA825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708" y="1662218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3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4087598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9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11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13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5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1" name="Rectangle 17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EBD26C-7B2F-FC41-9561-7124FB299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21" y="1102449"/>
            <a:ext cx="7450065" cy="4805290"/>
          </a:xfrm>
          <a:prstGeom prst="rect">
            <a:avLst/>
          </a:prstGeom>
        </p:spPr>
      </p:pic>
      <p:sp>
        <p:nvSpPr>
          <p:cNvPr id="32" name="Rectangle 19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006D61-9FF1-7942-83B8-2BF1BEB9D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2034" y="637921"/>
            <a:ext cx="3673433" cy="17078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OPORTUNIDADES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7A1FB95-092D-4143-B4DC-166EC92444CF}"/>
              </a:ext>
            </a:extLst>
          </p:cNvPr>
          <p:cNvSpPr/>
          <p:nvPr/>
        </p:nvSpPr>
        <p:spPr>
          <a:xfrm>
            <a:off x="6057054" y="1771872"/>
            <a:ext cx="1796919" cy="244365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60DDBA8D-0212-9840-953A-6DC220F0E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29909" y="3005359"/>
            <a:ext cx="2957681" cy="230870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_tradnl" sz="2800" dirty="0">
                <a:solidFill>
                  <a:schemeClr val="bg1"/>
                </a:solidFill>
              </a:rPr>
              <a:t>Brasil tiene una participación del 3,7% de las importaciones que realiza Bahamas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A9AE8-E945-5340-BB45-A8C214263EC8}"/>
              </a:ext>
            </a:extLst>
          </p:cNvPr>
          <p:cNvSpPr/>
          <p:nvPr/>
        </p:nvSpPr>
        <p:spPr>
          <a:xfrm>
            <a:off x="424821" y="1887975"/>
            <a:ext cx="4494020" cy="108168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3" name="Rectangle 12">
            <a:hlinkClick r:id="rId3"/>
            <a:extLst>
              <a:ext uri="{FF2B5EF4-FFF2-40B4-BE49-F238E27FC236}">
                <a16:creationId xmlns:a16="http://schemas.microsoft.com/office/drawing/2014/main" id="{11932412-0761-D74F-AED6-09814EC3FDC9}"/>
              </a:ext>
            </a:extLst>
          </p:cNvPr>
          <p:cNvSpPr/>
          <p:nvPr/>
        </p:nvSpPr>
        <p:spPr>
          <a:xfrm rot="10800000" flipV="1">
            <a:off x="2139770" y="6075733"/>
            <a:ext cx="402016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000" b="1" u="sng" dirty="0">
                <a:solidFill>
                  <a:schemeClr val="accent6"/>
                </a:solidFill>
              </a:rPr>
              <a:t>https://</a:t>
            </a:r>
            <a:r>
              <a:rPr lang="es-ES_tradnl" sz="1000" b="1" u="sng" dirty="0" err="1">
                <a:solidFill>
                  <a:schemeClr val="accent6"/>
                </a:solidFill>
              </a:rPr>
              <a:t>oec.world</a:t>
            </a:r>
            <a:r>
              <a:rPr lang="es-ES_tradnl" sz="1000" b="1" u="sng" dirty="0">
                <a:solidFill>
                  <a:schemeClr val="accent6"/>
                </a:solidFill>
              </a:rPr>
              <a:t>/es/</a:t>
            </a:r>
            <a:r>
              <a:rPr lang="es-ES_tradnl" sz="1000" b="1" u="sng" dirty="0" err="1">
                <a:solidFill>
                  <a:schemeClr val="accent6"/>
                </a:solidFill>
              </a:rPr>
              <a:t>profile</a:t>
            </a:r>
            <a:r>
              <a:rPr lang="es-ES_tradnl" sz="1000" b="1" u="sng" dirty="0">
                <a:solidFill>
                  <a:schemeClr val="accent6"/>
                </a:solidFill>
              </a:rPr>
              <a:t>/country/</a:t>
            </a:r>
            <a:r>
              <a:rPr lang="es-ES_tradnl" sz="1000" b="1" u="sng" dirty="0" err="1">
                <a:solidFill>
                  <a:schemeClr val="accent6"/>
                </a:solidFill>
              </a:rPr>
              <a:t>bhs</a:t>
            </a:r>
            <a:r>
              <a:rPr lang="es-ES_tradnl" sz="1000" b="1" u="sng" dirty="0">
                <a:solidFill>
                  <a:schemeClr val="accent6"/>
                </a:solidFill>
              </a:rPr>
              <a:t>/#Or%C3%ADgenes</a:t>
            </a:r>
          </a:p>
        </p:txBody>
      </p:sp>
    </p:spTree>
    <p:extLst>
      <p:ext uri="{BB962C8B-B14F-4D97-AF65-F5344CB8AC3E}">
        <p14:creationId xmlns:p14="http://schemas.microsoft.com/office/powerpoint/2010/main" val="32190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nline Media 4" descr="aa45b82e3ce043e8aed0a4b5f3fbb98e_vFxrHH.mp4">
            <a:hlinkClick r:id="" action="ppaction://media"/>
            <a:extLst>
              <a:ext uri="{FF2B5EF4-FFF2-40B4-BE49-F238E27FC236}">
                <a16:creationId xmlns:a16="http://schemas.microsoft.com/office/drawing/2014/main" id="{1863860F-9A78-124E-A305-1D2117314F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30784" y="702156"/>
            <a:ext cx="3380024" cy="600893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307BF36-F639-1146-8B97-90F928931BD7}"/>
              </a:ext>
            </a:extLst>
          </p:cNvPr>
          <p:cNvSpPr/>
          <p:nvPr/>
        </p:nvSpPr>
        <p:spPr>
          <a:xfrm>
            <a:off x="436729" y="1793166"/>
            <a:ext cx="6905767" cy="48622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6187BC-523F-8F49-92F8-52DAA9CF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5976" y="2922100"/>
            <a:ext cx="11029616" cy="1013800"/>
          </a:xfrm>
        </p:spPr>
        <p:txBody>
          <a:bodyPr>
            <a:normAutofit/>
          </a:bodyPr>
          <a:lstStyle/>
          <a:p>
            <a:r>
              <a:rPr lang="es-ES_tradnl" sz="3600" dirty="0"/>
              <a:t>GRACIAS!!</a:t>
            </a:r>
          </a:p>
        </p:txBody>
      </p:sp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5A28C818-AC60-D14B-AA3A-EB2139268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3504" y="5142044"/>
            <a:ext cx="1844155" cy="10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51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9FD5-EE3D-DC4D-8DA8-18B872E0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AGENDA DE LA PRESENTACIÓN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B9CAF-0FEA-9A4D-8E04-CCC3D6729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934" y="2129694"/>
            <a:ext cx="7038809" cy="39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600" dirty="0"/>
              <a:t>ANTECEDENTES</a:t>
            </a:r>
          </a:p>
          <a:p>
            <a:pPr marL="0" indent="0">
              <a:buNone/>
            </a:pPr>
            <a:r>
              <a:rPr lang="es-ES_tradnl" sz="2600" dirty="0"/>
              <a:t>UBICACIÓN </a:t>
            </a:r>
          </a:p>
          <a:p>
            <a:pPr marL="0" indent="0">
              <a:buNone/>
            </a:pPr>
            <a:r>
              <a:rPr lang="es-ES_tradnl" sz="2600" dirty="0"/>
              <a:t>CULTURA – IDIOMA – RELIGION</a:t>
            </a:r>
          </a:p>
          <a:p>
            <a:pPr marL="0" indent="0">
              <a:buNone/>
            </a:pPr>
            <a:r>
              <a:rPr lang="es-ES_tradnl" sz="2600" dirty="0"/>
              <a:t>SALUDO</a:t>
            </a:r>
          </a:p>
          <a:p>
            <a:pPr marL="0" indent="0">
              <a:buNone/>
            </a:pPr>
            <a:r>
              <a:rPr lang="es-ES_tradnl" sz="2600" dirty="0"/>
              <a:t>ECONOMIA</a:t>
            </a:r>
          </a:p>
          <a:p>
            <a:pPr marL="0" indent="0">
              <a:buNone/>
            </a:pPr>
            <a:r>
              <a:rPr lang="es-ES_tradnl" sz="2600" dirty="0"/>
              <a:t>NEGOCIOS</a:t>
            </a:r>
          </a:p>
          <a:p>
            <a:pPr marL="0" indent="0">
              <a:buNone/>
            </a:pPr>
            <a:r>
              <a:rPr lang="es-ES_tradnl" sz="2600" dirty="0"/>
              <a:t>COMERCIO EXTERIOR</a:t>
            </a:r>
          </a:p>
        </p:txBody>
      </p:sp>
      <p:pic>
        <p:nvPicPr>
          <p:cNvPr id="5" name="Graphic 4" descr="Programmer">
            <a:extLst>
              <a:ext uri="{FF2B5EF4-FFF2-40B4-BE49-F238E27FC236}">
                <a16:creationId xmlns:a16="http://schemas.microsoft.com/office/drawing/2014/main" id="{C96FE113-8D1F-A54E-AE90-67D6F8FA6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207" y="4051279"/>
            <a:ext cx="2387600" cy="238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BF8A40-7F9A-CE48-A972-60AFBD2867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778" b="23374"/>
          <a:stretch/>
        </p:blipFill>
        <p:spPr>
          <a:xfrm>
            <a:off x="620184" y="2241244"/>
            <a:ext cx="3161407" cy="2009269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A4DBC12-DC15-C843-98F9-7A25C4D3D19A}"/>
              </a:ext>
            </a:extLst>
          </p:cNvPr>
          <p:cNvGrpSpPr/>
          <p:nvPr/>
        </p:nvGrpSpPr>
        <p:grpSpPr>
          <a:xfrm>
            <a:off x="169333" y="2129695"/>
            <a:ext cx="11277600" cy="4152572"/>
            <a:chOff x="169333" y="2129695"/>
            <a:chExt cx="11277600" cy="415257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31D4E1-2905-414C-9D9D-81898993786A}"/>
                </a:ext>
              </a:extLst>
            </p:cNvPr>
            <p:cNvGrpSpPr/>
            <p:nvPr/>
          </p:nvGrpSpPr>
          <p:grpSpPr>
            <a:xfrm>
              <a:off x="169333" y="2129695"/>
              <a:ext cx="11277600" cy="4152572"/>
              <a:chOff x="169333" y="2129695"/>
              <a:chExt cx="11277600" cy="4152572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8658542-BB7D-7447-BEEC-F01DF0D453AF}"/>
                  </a:ext>
                </a:extLst>
              </p:cNvPr>
              <p:cNvCxnSpPr/>
              <p:nvPr/>
            </p:nvCxnSpPr>
            <p:spPr>
              <a:xfrm>
                <a:off x="169333" y="6282267"/>
                <a:ext cx="11277600" cy="0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8B6F5BFC-AE22-184D-88E4-9A79E31CF2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446933" y="2129696"/>
                <a:ext cx="0" cy="4152571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D3ECEB5-431A-EA40-8FC8-8307CD6294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0390" y="2129695"/>
                <a:ext cx="7106543" cy="1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58B4F16-02DD-3B4B-96AE-01A3D12C34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40390" y="2129695"/>
                <a:ext cx="0" cy="3617961"/>
              </a:xfrm>
              <a:prstGeom prst="line">
                <a:avLst/>
              </a:prstGeom>
              <a:ln w="762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DD219785-AC0E-5144-B88D-826B74AAFFAF}"/>
                </a:ext>
              </a:extLst>
            </p:cNvPr>
            <p:cNvCxnSpPr/>
            <p:nvPr/>
          </p:nvCxnSpPr>
          <p:spPr>
            <a:xfrm>
              <a:off x="4382355" y="5747656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3FC3F0E-7E60-CE44-BEC1-DC3E5E8E270A}"/>
                </a:ext>
              </a:extLst>
            </p:cNvPr>
            <p:cNvCxnSpPr/>
            <p:nvPr/>
          </p:nvCxnSpPr>
          <p:spPr>
            <a:xfrm>
              <a:off x="4358473" y="5227259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4FE5E15-DFF9-A24F-A8BB-EE3039E7A7A5}"/>
                </a:ext>
              </a:extLst>
            </p:cNvPr>
            <p:cNvCxnSpPr/>
            <p:nvPr/>
          </p:nvCxnSpPr>
          <p:spPr>
            <a:xfrm>
              <a:off x="4358473" y="4661392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1390823-2405-9544-856F-FC8CCCB620E6}"/>
                </a:ext>
              </a:extLst>
            </p:cNvPr>
            <p:cNvCxnSpPr/>
            <p:nvPr/>
          </p:nvCxnSpPr>
          <p:spPr>
            <a:xfrm>
              <a:off x="4358472" y="2493819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49B33B14-421F-6544-974F-E80A1F67599C}"/>
                </a:ext>
              </a:extLst>
            </p:cNvPr>
            <p:cNvCxnSpPr/>
            <p:nvPr/>
          </p:nvCxnSpPr>
          <p:spPr>
            <a:xfrm>
              <a:off x="4358473" y="3049981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AF34B8-2622-2148-BC1F-2320681F640D}"/>
                </a:ext>
              </a:extLst>
            </p:cNvPr>
            <p:cNvCxnSpPr/>
            <p:nvPr/>
          </p:nvCxnSpPr>
          <p:spPr>
            <a:xfrm>
              <a:off x="4373075" y="3606141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6DACDD-F3BD-8642-9FFA-0D107789E48E}"/>
                </a:ext>
              </a:extLst>
            </p:cNvPr>
            <p:cNvCxnSpPr/>
            <p:nvPr/>
          </p:nvCxnSpPr>
          <p:spPr>
            <a:xfrm>
              <a:off x="4382354" y="4145485"/>
              <a:ext cx="262835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8207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A8ABD-1EF2-C54F-AE66-A41A30C27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ANTECEDENTES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5092D3B-3DF1-2145-97AF-599FA2F39088}"/>
              </a:ext>
            </a:extLst>
          </p:cNvPr>
          <p:cNvCxnSpPr/>
          <p:nvPr/>
        </p:nvCxnSpPr>
        <p:spPr>
          <a:xfrm>
            <a:off x="0" y="3793067"/>
            <a:ext cx="12192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6000B5B-8C2D-1149-BF6E-DFA67B6A1DCB}"/>
              </a:ext>
            </a:extLst>
          </p:cNvPr>
          <p:cNvGrpSpPr/>
          <p:nvPr/>
        </p:nvGrpSpPr>
        <p:grpSpPr>
          <a:xfrm>
            <a:off x="276392" y="2209800"/>
            <a:ext cx="3194941" cy="3166534"/>
            <a:chOff x="276392" y="2209800"/>
            <a:chExt cx="3194941" cy="316653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EFB87C61-14F8-824C-93F9-A3B6E404E7E0}"/>
                </a:ext>
              </a:extLst>
            </p:cNvPr>
            <p:cNvSpPr/>
            <p:nvPr/>
          </p:nvSpPr>
          <p:spPr>
            <a:xfrm>
              <a:off x="276392" y="2209800"/>
              <a:ext cx="3194941" cy="3166534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62630CA-EAED-A34D-9A2A-824ECEDF6E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1296213">
              <a:off x="602147" y="2531134"/>
              <a:ext cx="2543431" cy="2523866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2C76873-4D9D-A84C-BE0A-18A1663781C6}"/>
              </a:ext>
            </a:extLst>
          </p:cNvPr>
          <p:cNvSpPr txBox="1"/>
          <p:nvPr/>
        </p:nvSpPr>
        <p:spPr>
          <a:xfrm>
            <a:off x="1349322" y="5554542"/>
            <a:ext cx="10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1718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DCDC08-8F84-614A-A9FA-82EFD3174346}"/>
              </a:ext>
            </a:extLst>
          </p:cNvPr>
          <p:cNvSpPr txBox="1"/>
          <p:nvPr/>
        </p:nvSpPr>
        <p:spPr>
          <a:xfrm>
            <a:off x="4990348" y="5558078"/>
            <a:ext cx="2211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1775 - 1783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7F538F-FD9B-CB43-8948-894C90768937}"/>
              </a:ext>
            </a:extLst>
          </p:cNvPr>
          <p:cNvSpPr txBox="1"/>
          <p:nvPr/>
        </p:nvSpPr>
        <p:spPr>
          <a:xfrm>
            <a:off x="9731322" y="5554541"/>
            <a:ext cx="10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1834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167DE6-D94B-6F4A-8870-093FF2D74A30}"/>
              </a:ext>
            </a:extLst>
          </p:cNvPr>
          <p:cNvGrpSpPr/>
          <p:nvPr/>
        </p:nvGrpSpPr>
        <p:grpSpPr>
          <a:xfrm>
            <a:off x="8658393" y="2209800"/>
            <a:ext cx="3194941" cy="3166534"/>
            <a:chOff x="8658393" y="2209800"/>
            <a:chExt cx="3194941" cy="3166534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556976C-2726-534B-B7BF-DB49693182FE}"/>
                </a:ext>
              </a:extLst>
            </p:cNvPr>
            <p:cNvSpPr/>
            <p:nvPr/>
          </p:nvSpPr>
          <p:spPr>
            <a:xfrm>
              <a:off x="8658393" y="2209800"/>
              <a:ext cx="3194941" cy="3166534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C01BDD-5D31-B84B-B979-328E05ED84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803" r="14577" b="4091"/>
            <a:stretch/>
          </p:blipFill>
          <p:spPr>
            <a:xfrm>
              <a:off x="8889999" y="2797175"/>
              <a:ext cx="2806261" cy="1910291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BB85F0A-9786-8844-AB6A-94ACA421CBC3}"/>
              </a:ext>
            </a:extLst>
          </p:cNvPr>
          <p:cNvGrpSpPr/>
          <p:nvPr/>
        </p:nvGrpSpPr>
        <p:grpSpPr>
          <a:xfrm>
            <a:off x="4467392" y="2209800"/>
            <a:ext cx="3194941" cy="3166534"/>
            <a:chOff x="4467392" y="2209800"/>
            <a:chExt cx="3194941" cy="3166534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BAEB03D-0A40-A448-98B6-F0969A60F69A}"/>
                </a:ext>
              </a:extLst>
            </p:cNvPr>
            <p:cNvSpPr/>
            <p:nvPr/>
          </p:nvSpPr>
          <p:spPr>
            <a:xfrm>
              <a:off x="4467392" y="2209800"/>
              <a:ext cx="3194941" cy="3166534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011BD80-9359-4F48-8C1F-8A2007EFB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0262" y="2937107"/>
              <a:ext cx="2489200" cy="1630426"/>
            </a:xfrm>
            <a:prstGeom prst="rect">
              <a:avLst/>
            </a:prstGeom>
          </p:spPr>
        </p:pic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33A4FFDD-DAE8-0142-8F26-2126A086527B}"/>
              </a:ext>
            </a:extLst>
          </p:cNvPr>
          <p:cNvSpPr/>
          <p:nvPr/>
        </p:nvSpPr>
        <p:spPr>
          <a:xfrm>
            <a:off x="8985720" y="6272938"/>
            <a:ext cx="26148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Monarquía constitucional</a:t>
            </a:r>
            <a:r>
              <a:rPr lang="en-US" dirty="0"/>
              <a:t>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990195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Resultado de imagen para bahamas">
            <a:extLst>
              <a:ext uri="{FF2B5EF4-FFF2-40B4-BE49-F238E27FC236}">
                <a16:creationId xmlns:a16="http://schemas.microsoft.com/office/drawing/2014/main" id="{3B7D8A75-3D22-EE47-A07B-6037F01D211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6" r="26887" b="1"/>
          <a:stretch/>
        </p:blipFill>
        <p:spPr bwMode="auto">
          <a:xfrm>
            <a:off x="446534" y="723899"/>
            <a:ext cx="7498616" cy="5676901"/>
          </a:xfrm>
          <a:prstGeom prst="rect">
            <a:avLst/>
          </a:prstGeom>
          <a:noFill/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06431-3D8A-6A4B-A1C8-6C62EE7F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019" y="347071"/>
            <a:ext cx="3081576" cy="1557761"/>
          </a:xfrm>
        </p:spPr>
        <p:txBody>
          <a:bodyPr vert="horz" lIns="91440" tIns="45720" rIns="91440" bIns="45720" rtlCol="0" anchor="b">
            <a:normAutofit/>
          </a:bodyPr>
          <a:lstStyle/>
          <a:p>
            <a:br>
              <a:rPr lang="en-US" sz="33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33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UBICACION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CCD402C4-E72B-3548-9A81-75A59A62B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1684" y="2631091"/>
            <a:ext cx="2957681" cy="23087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800" dirty="0">
                <a:solidFill>
                  <a:schemeClr val="bg1"/>
                </a:solidFill>
              </a:rPr>
              <a:t>700 islas</a:t>
            </a:r>
          </a:p>
          <a:p>
            <a:pPr marL="0" indent="0">
              <a:buNone/>
            </a:pPr>
            <a:r>
              <a:rPr lang="es-ES_tradnl" sz="2800" dirty="0">
                <a:solidFill>
                  <a:schemeClr val="bg1"/>
                </a:solidFill>
              </a:rPr>
              <a:t>24 habitadas</a:t>
            </a:r>
          </a:p>
          <a:p>
            <a:pPr marL="0" indent="0">
              <a:buNone/>
            </a:pPr>
            <a:r>
              <a:rPr lang="es-ES_tradnl" sz="2800" dirty="0">
                <a:solidFill>
                  <a:schemeClr val="bg1"/>
                </a:solidFill>
              </a:rPr>
              <a:t>Cayos e Islotes</a:t>
            </a:r>
          </a:p>
        </p:txBody>
      </p:sp>
    </p:spTree>
    <p:extLst>
      <p:ext uri="{BB962C8B-B14F-4D97-AF65-F5344CB8AC3E}">
        <p14:creationId xmlns:p14="http://schemas.microsoft.com/office/powerpoint/2010/main" val="34868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5639-D1AE-7942-807F-48B71FF9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UBICACIÓN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8901B3-D014-F54D-A90C-162405508B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967" y="2010246"/>
            <a:ext cx="4154065" cy="4145598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73759A1-3D7D-5F4C-B6E9-A97AA1261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19726" y="2085045"/>
            <a:ext cx="7038809" cy="3996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2600" dirty="0"/>
              <a:t>NORTE</a:t>
            </a:r>
          </a:p>
          <a:p>
            <a:r>
              <a:rPr lang="es-ES_tradnl" sz="2600" dirty="0"/>
              <a:t>Cuba</a:t>
            </a:r>
          </a:p>
          <a:p>
            <a:r>
              <a:rPr lang="es-ES_tradnl" sz="2600" dirty="0" err="1"/>
              <a:t>Haiti</a:t>
            </a:r>
            <a:endParaRPr lang="es-ES_tradnl" sz="2600" dirty="0"/>
          </a:p>
          <a:p>
            <a:r>
              <a:rPr lang="es-ES_tradnl" sz="2600" dirty="0"/>
              <a:t>Republica Dominicana</a:t>
            </a:r>
          </a:p>
          <a:p>
            <a:pPr marL="0" indent="0">
              <a:buNone/>
            </a:pPr>
            <a:r>
              <a:rPr lang="es-ES_tradnl" sz="2600" dirty="0"/>
              <a:t>NOROESTE</a:t>
            </a:r>
          </a:p>
          <a:p>
            <a:r>
              <a:rPr lang="es-ES_tradnl" sz="2600" dirty="0"/>
              <a:t>Islas Turcas</a:t>
            </a:r>
          </a:p>
          <a:p>
            <a:r>
              <a:rPr lang="es-ES_tradnl" sz="2600" dirty="0"/>
              <a:t>Caicos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37F5A46-315D-4A4A-89DD-678F08F70B46}"/>
              </a:ext>
            </a:extLst>
          </p:cNvPr>
          <p:cNvSpPr txBox="1">
            <a:spLocks/>
          </p:cNvSpPr>
          <p:nvPr/>
        </p:nvSpPr>
        <p:spPr>
          <a:xfrm>
            <a:off x="499562" y="2085045"/>
            <a:ext cx="7038809" cy="399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panose="05020102010507070707" pitchFamily="18" charset="2"/>
              <a:buNone/>
            </a:pPr>
            <a:r>
              <a:rPr lang="es-ES_tradnl" sz="2600" dirty="0"/>
              <a:t>SURESTE</a:t>
            </a:r>
          </a:p>
          <a:p>
            <a:r>
              <a:rPr lang="es-ES_tradnl" sz="2600" dirty="0"/>
              <a:t>Estado de Florida</a:t>
            </a:r>
          </a:p>
          <a:p>
            <a:pPr marL="0" indent="0">
              <a:buNone/>
            </a:pPr>
            <a:r>
              <a:rPr lang="es-ES_tradnl" sz="2600" dirty="0"/>
              <a:t>ESTE</a:t>
            </a:r>
          </a:p>
          <a:p>
            <a:r>
              <a:rPr lang="es-ES_tradnl" sz="2600" dirty="0"/>
              <a:t>Cayos de la Florida</a:t>
            </a:r>
          </a:p>
        </p:txBody>
      </p:sp>
    </p:spTree>
    <p:extLst>
      <p:ext uri="{BB962C8B-B14F-4D97-AF65-F5344CB8AC3E}">
        <p14:creationId xmlns:p14="http://schemas.microsoft.com/office/powerpoint/2010/main" val="383602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0"/>
                            </p:stCondLst>
                            <p:childTnLst>
                              <p:par>
                                <p:cTn id="4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35639-D1AE-7942-807F-48B71FF9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CULTURA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2361962-D28C-A54A-97D5-2CD403FBC3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4092755"/>
              </p:ext>
            </p:extLst>
          </p:nvPr>
        </p:nvGraphicFramePr>
        <p:xfrm>
          <a:off x="-990503" y="1896941"/>
          <a:ext cx="7095067" cy="5134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E708842-5EE6-FD4E-879B-D26795A51DE3}"/>
              </a:ext>
            </a:extLst>
          </p:cNvPr>
          <p:cNvSpPr txBox="1"/>
          <p:nvPr/>
        </p:nvSpPr>
        <p:spPr>
          <a:xfrm>
            <a:off x="1448144" y="1925637"/>
            <a:ext cx="2748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POBLACION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995790-E154-4A44-92A6-F000665A750C}"/>
              </a:ext>
            </a:extLst>
          </p:cNvPr>
          <p:cNvGrpSpPr/>
          <p:nvPr/>
        </p:nvGrpSpPr>
        <p:grpSpPr>
          <a:xfrm>
            <a:off x="489046" y="2954363"/>
            <a:ext cx="4263428" cy="2872117"/>
            <a:chOff x="998950" y="2980312"/>
            <a:chExt cx="3937820" cy="266630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A9EDA3-2CCA-C144-8958-9C66A0224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4120" y="3137685"/>
              <a:ext cx="1413196" cy="92564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0D0119E-0DF2-A64E-92E8-C36804FEFE6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8950" y="2980312"/>
              <a:ext cx="1230887" cy="135853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6CEAC58-0F4D-C947-9F3F-52234422FA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02812" y="4702833"/>
              <a:ext cx="1351304" cy="92564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B92FAA8-5DA1-024C-B3A7-78D595CF07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423573" y="4697666"/>
              <a:ext cx="1513197" cy="94895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3218D76-97A6-D44A-8540-DE6CE87EB34F}"/>
              </a:ext>
            </a:extLst>
          </p:cNvPr>
          <p:cNvSpPr txBox="1"/>
          <p:nvPr/>
        </p:nvSpPr>
        <p:spPr>
          <a:xfrm>
            <a:off x="4883596" y="1918217"/>
            <a:ext cx="338509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IDIOMA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Ingles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Patois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_tradnl" sz="3200" dirty="0"/>
              <a:t>Creole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DC443A1-78E4-8B42-B1FB-028F27CC3B79}"/>
              </a:ext>
            </a:extLst>
          </p:cNvPr>
          <p:cNvSpPr txBox="1"/>
          <p:nvPr/>
        </p:nvSpPr>
        <p:spPr>
          <a:xfrm>
            <a:off x="8610504" y="1896941"/>
            <a:ext cx="396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DEPORTES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C0DD5EC-4D5C-E74E-8B10-C04F6560713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1693" y="2503997"/>
            <a:ext cx="4630484" cy="302709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AE5649C-0407-EF4B-BCA2-C0B6F2D2FF31}"/>
              </a:ext>
            </a:extLst>
          </p:cNvPr>
          <p:cNvSpPr txBox="1"/>
          <p:nvPr/>
        </p:nvSpPr>
        <p:spPr>
          <a:xfrm>
            <a:off x="9267174" y="5553371"/>
            <a:ext cx="1049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3200" dirty="0"/>
              <a:t>1846</a:t>
            </a:r>
          </a:p>
        </p:txBody>
      </p:sp>
    </p:spTree>
    <p:extLst>
      <p:ext uri="{BB962C8B-B14F-4D97-AF65-F5344CB8AC3E}">
        <p14:creationId xmlns:p14="http://schemas.microsoft.com/office/powerpoint/2010/main" val="44123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/var/folders/cb/2k4n266n0bnd7h6xlx3kzw_40000gn/T/com.microsoft.Word/WebArchiveCopyPasteTempFiles/cbbab50b-48f3-43d4-83cf-38498aa00221">
            <a:extLst>
              <a:ext uri="{FF2B5EF4-FFF2-40B4-BE49-F238E27FC236}">
                <a16:creationId xmlns:a16="http://schemas.microsoft.com/office/drawing/2014/main" id="{F23D2BF0-785D-D94E-91BE-815C67B7F1C7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1" t="12248" r="27585"/>
          <a:stretch/>
        </p:blipFill>
        <p:spPr bwMode="auto">
          <a:xfrm>
            <a:off x="446534" y="870372"/>
            <a:ext cx="7595613" cy="5394961"/>
          </a:xfrm>
          <a:prstGeom prst="rect">
            <a:avLst/>
          </a:prstGeom>
          <a:noFill/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135639-D1AE-7942-807F-48B71FF9B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2864" y="112086"/>
            <a:ext cx="3081576" cy="153259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RELIGION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0" name="Picture 29" descr="/var/folders/cb/2k4n266n0bnd7h6xlx3kzw_40000gn/T/com.microsoft.Word/WebArchiveCopyPasteTempFiles/cbbab50b-48f3-43d4-83cf-38498aa00221">
            <a:extLst>
              <a:ext uri="{FF2B5EF4-FFF2-40B4-BE49-F238E27FC236}">
                <a16:creationId xmlns:a16="http://schemas.microsoft.com/office/drawing/2014/main" id="{AFB8DBA2-5959-E447-9CBF-E7CA39C8D56C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39" t="16075"/>
          <a:stretch/>
        </p:blipFill>
        <p:spPr bwMode="auto">
          <a:xfrm>
            <a:off x="8630781" y="2090309"/>
            <a:ext cx="2646817" cy="38546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809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4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4" name="Rectangle 26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28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30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7" name="Rectangle 32">
            <a:extLst>
              <a:ext uri="{FF2B5EF4-FFF2-40B4-BE49-F238E27FC236}">
                <a16:creationId xmlns:a16="http://schemas.microsoft.com/office/drawing/2014/main" id="{683F1FFD-1AA8-4EC2-97B9-FEC7564F4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34">
            <a:extLst>
              <a:ext uri="{FF2B5EF4-FFF2-40B4-BE49-F238E27FC236}">
                <a16:creationId xmlns:a16="http://schemas.microsoft.com/office/drawing/2014/main" id="{8FF0F8A7-C9E3-49D9-A67E-09FF582C78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5C98400-F10E-814B-BF2F-C625EE6BB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9708" y="2042830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b="0" kern="1200" cap="all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CLIMA</a:t>
            </a:r>
          </a:p>
        </p:txBody>
      </p:sp>
      <p:grpSp>
        <p:nvGrpSpPr>
          <p:cNvPr id="49" name="Group 36">
            <a:extLst>
              <a:ext uri="{FF2B5EF4-FFF2-40B4-BE49-F238E27FC236}">
                <a16:creationId xmlns:a16="http://schemas.microsoft.com/office/drawing/2014/main" id="{A4274C20-A98B-4AC3-B16A-B7F41CB58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ECC69B-2243-424A-8237-CF490F8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38">
              <a:extLst>
                <a:ext uri="{FF2B5EF4-FFF2-40B4-BE49-F238E27FC236}">
                  <a16:creationId xmlns:a16="http://schemas.microsoft.com/office/drawing/2014/main" id="{6D2EA3B9-3D17-4510-8464-E74F67267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A5DFA43-F31D-4C31-8826-6B40A21C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EF8664E-B7E4-154A-90FF-34DE9DAC3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41" y="1237085"/>
            <a:ext cx="7835226" cy="48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9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183CE-00E5-DA42-8853-6356DE8CB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3600" dirty="0"/>
              <a:t>SALUDO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57F4EAB-F9AB-D64A-9A15-4DE73477E1B5}"/>
              </a:ext>
            </a:extLst>
          </p:cNvPr>
          <p:cNvCxnSpPr/>
          <p:nvPr/>
        </p:nvCxnSpPr>
        <p:spPr>
          <a:xfrm>
            <a:off x="372532" y="6637867"/>
            <a:ext cx="11446933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7966F-F8FD-B74B-9A94-F827044474D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36" y="2414859"/>
            <a:ext cx="5317066" cy="22434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1A60BE-0E61-ED45-BA14-24DAF5FE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95" y="2042169"/>
            <a:ext cx="5317066" cy="298878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7B64E8C-81A5-194E-9547-01B7AD116E17}"/>
              </a:ext>
            </a:extLst>
          </p:cNvPr>
          <p:cNvCxnSpPr/>
          <p:nvPr/>
        </p:nvCxnSpPr>
        <p:spPr>
          <a:xfrm>
            <a:off x="6095998" y="2010959"/>
            <a:ext cx="0" cy="4216400"/>
          </a:xfrm>
          <a:prstGeom prst="line">
            <a:avLst/>
          </a:prstGeom>
          <a:ln w="762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le 1">
            <a:extLst>
              <a:ext uri="{FF2B5EF4-FFF2-40B4-BE49-F238E27FC236}">
                <a16:creationId xmlns:a16="http://schemas.microsoft.com/office/drawing/2014/main" id="{CAB243C1-06F8-A74C-9697-2959DC452FF1}"/>
              </a:ext>
            </a:extLst>
          </p:cNvPr>
          <p:cNvSpPr txBox="1">
            <a:spLocks/>
          </p:cNvSpPr>
          <p:nvPr/>
        </p:nvSpPr>
        <p:spPr>
          <a:xfrm>
            <a:off x="6304657" y="761112"/>
            <a:ext cx="11029616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s-ES_tradnl" sz="3600" dirty="0"/>
              <a:t>ECONOMIA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D0E3A4-CF2D-9C41-B730-6123A610A975}"/>
              </a:ext>
            </a:extLst>
          </p:cNvPr>
          <p:cNvSpPr/>
          <p:nvPr/>
        </p:nvSpPr>
        <p:spPr>
          <a:xfrm>
            <a:off x="5964769" y="52595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_tradnl" dirty="0">
                <a:solidFill>
                  <a:srgbClr val="33333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Su economía se basa en el turismo, construcción de infraestructuras turísticas y servicios financieros</a:t>
            </a:r>
            <a:r>
              <a:rPr lang="es-ES_tradnl" dirty="0"/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9701C91-F46D-5343-A6B9-1F63EFA3659F}"/>
              </a:ext>
            </a:extLst>
          </p:cNvPr>
          <p:cNvSpPr/>
          <p:nvPr/>
        </p:nvSpPr>
        <p:spPr>
          <a:xfrm>
            <a:off x="325964" y="5100457"/>
            <a:ext cx="57065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_tradnl" spc="75" dirty="0">
                <a:solidFill>
                  <a:srgbClr val="0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 la persona a la que saludamos es una mujer, debemos dejar que sea ésta quien nos tienda u ofrezca primero su mano.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532314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theme/theme1.xml><?xml version="1.0" encoding="utf-8"?>
<a:theme xmlns:a="http://schemas.openxmlformats.org/drawingml/2006/main" name="Dividend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422</Words>
  <Application>Microsoft Macintosh PowerPoint</Application>
  <PresentationFormat>Widescreen</PresentationFormat>
  <Paragraphs>77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Gill Sans MT</vt:lpstr>
      <vt:lpstr>Times New Roman</vt:lpstr>
      <vt:lpstr>Wingdings 2</vt:lpstr>
      <vt:lpstr>Dividend</vt:lpstr>
      <vt:lpstr>BAHAMAS</vt:lpstr>
      <vt:lpstr>AGENDA DE LA PRESENTACIÓN </vt:lpstr>
      <vt:lpstr>ANTECEDENTES</vt:lpstr>
      <vt:lpstr> UBICACION</vt:lpstr>
      <vt:lpstr>UBICACIÓN </vt:lpstr>
      <vt:lpstr>CULTURA</vt:lpstr>
      <vt:lpstr>RELIGION</vt:lpstr>
      <vt:lpstr>CLIMA</vt:lpstr>
      <vt:lpstr>SALUDO</vt:lpstr>
      <vt:lpstr>REUNIONES DE NEGOCIOS</vt:lpstr>
      <vt:lpstr>COMERCIO EXTERIOR</vt:lpstr>
      <vt:lpstr>CARICOM</vt:lpstr>
      <vt:lpstr>REGIMEN ARANCELARIO</vt:lpstr>
      <vt:lpstr>DOCUMENTACION</vt:lpstr>
      <vt:lpstr>PowerPoint Presentation</vt:lpstr>
      <vt:lpstr>CONCLUSION</vt:lpstr>
      <vt:lpstr>OPORTUNIDADES</vt:lpstr>
      <vt:lpstr>GRACIAS!!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BAHAMAS</dc:title>
  <dc:creator>Candela Rodriguez</dc:creator>
  <cp:lastModifiedBy>Candela Rodriguez</cp:lastModifiedBy>
  <cp:revision>7</cp:revision>
  <dcterms:created xsi:type="dcterms:W3CDTF">2019-10-30T03:22:00Z</dcterms:created>
  <dcterms:modified xsi:type="dcterms:W3CDTF">2019-10-30T13:10:13Z</dcterms:modified>
</cp:coreProperties>
</file>